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4"/>
  </p:notesMasterIdLst>
  <p:sldIdLst>
    <p:sldId id="325" r:id="rId2"/>
    <p:sldId id="467" r:id="rId3"/>
    <p:sldId id="700" r:id="rId4"/>
    <p:sldId id="678" r:id="rId5"/>
    <p:sldId id="730" r:id="rId6"/>
    <p:sldId id="736" r:id="rId7"/>
    <p:sldId id="592" r:id="rId8"/>
    <p:sldId id="737" r:id="rId9"/>
    <p:sldId id="705" r:id="rId10"/>
    <p:sldId id="740" r:id="rId11"/>
    <p:sldId id="731" r:id="rId12"/>
    <p:sldId id="732" r:id="rId13"/>
    <p:sldId id="733" r:id="rId14"/>
    <p:sldId id="741" r:id="rId15"/>
    <p:sldId id="734" r:id="rId16"/>
    <p:sldId id="735" r:id="rId17"/>
    <p:sldId id="738" r:id="rId18"/>
    <p:sldId id="727" r:id="rId19"/>
    <p:sldId id="739" r:id="rId20"/>
    <p:sldId id="707" r:id="rId21"/>
    <p:sldId id="726" r:id="rId22"/>
    <p:sldId id="468" r:id="rId23"/>
  </p:sldIdLst>
  <p:sldSz cx="12192000" cy="6858000"/>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6262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5266"/>
    <p:restoredTop sz="96271"/>
  </p:normalViewPr>
  <p:slideViewPr>
    <p:cSldViewPr snapToGrid="0" snapToObjects="1">
      <p:cViewPr varScale="1">
        <p:scale>
          <a:sx n="132" d="100"/>
          <a:sy n="132" d="100"/>
        </p:scale>
        <p:origin x="2160" y="464"/>
      </p:cViewPr>
      <p:guideLst/>
    </p:cSldViewPr>
  </p:slideViewPr>
  <p:notesTextViewPr>
    <p:cViewPr>
      <p:scale>
        <a:sx n="1" d="1"/>
        <a:sy n="1" d="1"/>
      </p:scale>
      <p:origin x="0" y="0"/>
    </p:cViewPr>
  </p:notesTextViewPr>
  <p:sorterViewPr>
    <p:cViewPr>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im Fleming" userId="161791bae1afb603" providerId="LiveId" clId="{FF59776A-35A7-8E42-AC94-9E8D927758E8}"/>
    <pc:docChg chg="addSld modSld sldOrd">
      <pc:chgData name="Jim Fleming" userId="161791bae1afb603" providerId="LiveId" clId="{FF59776A-35A7-8E42-AC94-9E8D927758E8}" dt="2023-12-09T21:35:18.696" v="68" actId="20578"/>
      <pc:docMkLst>
        <pc:docMk/>
      </pc:docMkLst>
      <pc:sldChg chg="modSp mod">
        <pc:chgData name="Jim Fleming" userId="161791bae1afb603" providerId="LiveId" clId="{FF59776A-35A7-8E42-AC94-9E8D927758E8}" dt="2023-12-04T01:55:32.378" v="1" actId="20577"/>
        <pc:sldMkLst>
          <pc:docMk/>
          <pc:sldMk cId="1168562675" sldId="631"/>
        </pc:sldMkLst>
      </pc:sldChg>
      <pc:sldChg chg="modSp mod ord">
        <pc:chgData name="Jim Fleming" userId="161791bae1afb603" providerId="LiveId" clId="{FF59776A-35A7-8E42-AC94-9E8D927758E8}" dt="2023-12-09T21:35:18.696" v="68" actId="20578"/>
        <pc:sldMkLst>
          <pc:docMk/>
          <pc:sldMk cId="1135494223" sldId="635"/>
        </pc:sldMkLst>
      </pc:sldChg>
      <pc:sldChg chg="modSp mod">
        <pc:chgData name="Jim Fleming" userId="161791bae1afb603" providerId="LiveId" clId="{FF59776A-35A7-8E42-AC94-9E8D927758E8}" dt="2023-12-04T01:55:58.472" v="8"/>
        <pc:sldMkLst>
          <pc:docMk/>
          <pc:sldMk cId="4070070019" sldId="636"/>
        </pc:sldMkLst>
      </pc:sldChg>
      <pc:sldChg chg="modSp mod">
        <pc:chgData name="Jim Fleming" userId="161791bae1afb603" providerId="LiveId" clId="{FF59776A-35A7-8E42-AC94-9E8D927758E8}" dt="2023-12-04T01:56:00.849" v="9"/>
        <pc:sldMkLst>
          <pc:docMk/>
          <pc:sldMk cId="1513943954" sldId="637"/>
        </pc:sldMkLst>
      </pc:sldChg>
      <pc:sldChg chg="modSp add mod ord modShow">
        <pc:chgData name="Jim Fleming" userId="161791bae1afb603" providerId="LiveId" clId="{FF59776A-35A7-8E42-AC94-9E8D927758E8}" dt="2023-12-09T21:14:48.144" v="13"/>
        <pc:sldMkLst>
          <pc:docMk/>
          <pc:sldMk cId="3823209500" sldId="638"/>
        </pc:sldMkLst>
      </pc:sldChg>
      <pc:sldChg chg="addSp delSp modSp add mod">
        <pc:chgData name="Jim Fleming" userId="161791bae1afb603" providerId="LiveId" clId="{FF59776A-35A7-8E42-AC94-9E8D927758E8}" dt="2023-12-09T21:25:56.810" v="64" actId="20577"/>
        <pc:sldMkLst>
          <pc:docMk/>
          <pc:sldMk cId="1987520512" sldId="639"/>
        </pc:sldMkLst>
      </pc:sldChg>
      <pc:sldChg chg="add">
        <pc:chgData name="Jim Fleming" userId="161791bae1afb603" providerId="LiveId" clId="{FF59776A-35A7-8E42-AC94-9E8D927758E8}" dt="2023-12-09T21:35:12.579" v="65" actId="2890"/>
        <pc:sldMkLst>
          <pc:docMk/>
          <pc:sldMk cId="1089232977" sldId="640"/>
        </pc:sldMkLst>
      </pc:sldChg>
      <pc:sldChg chg="add ord">
        <pc:chgData name="Jim Fleming" userId="161791bae1afb603" providerId="LiveId" clId="{FF59776A-35A7-8E42-AC94-9E8D927758E8}" dt="2023-12-09T21:35:16.491" v="67" actId="20578"/>
        <pc:sldMkLst>
          <pc:docMk/>
          <pc:sldMk cId="3849771638" sldId="641"/>
        </pc:sldMkLst>
      </pc:sldChg>
    </pc:docChg>
  </pc:docChgLst>
  <pc:docChgLst>
    <pc:chgData name="Jim Fleming" userId="161791bae1afb603" providerId="LiveId" clId="{83F492FC-31BB-2E47-B019-2BF70B9743A8}"/>
    <pc:docChg chg="undo custSel addSld delSld modSld sldOrd">
      <pc:chgData name="Jim Fleming" userId="161791bae1afb603" providerId="LiveId" clId="{83F492FC-31BB-2E47-B019-2BF70B9743A8}" dt="2024-07-20T15:43:22.106" v="60" actId="6549"/>
      <pc:docMkLst>
        <pc:docMk/>
      </pc:docMkLst>
      <pc:sldChg chg="modSp mod">
        <pc:chgData name="Jim Fleming" userId="161791bae1afb603" providerId="LiveId" clId="{83F492FC-31BB-2E47-B019-2BF70B9743A8}" dt="2024-07-20T15:43:15.640" v="59" actId="20577"/>
        <pc:sldMkLst>
          <pc:docMk/>
          <pc:sldMk cId="189513369" sldId="583"/>
        </pc:sldMkLst>
      </pc:sldChg>
      <pc:sldChg chg="modSp mod">
        <pc:chgData name="Jim Fleming" userId="161791bae1afb603" providerId="LiveId" clId="{83F492FC-31BB-2E47-B019-2BF70B9743A8}" dt="2024-07-20T15:41:04.228" v="5" actId="20577"/>
        <pc:sldMkLst>
          <pc:docMk/>
          <pc:sldMk cId="384459236" sldId="666"/>
        </pc:sldMkLst>
      </pc:sldChg>
      <pc:sldChg chg="del">
        <pc:chgData name="Jim Fleming" userId="161791bae1afb603" providerId="LiveId" clId="{83F492FC-31BB-2E47-B019-2BF70B9743A8}" dt="2024-07-20T15:42:04.687" v="33" actId="2696"/>
        <pc:sldMkLst>
          <pc:docMk/>
          <pc:sldMk cId="2479057512" sldId="680"/>
        </pc:sldMkLst>
      </pc:sldChg>
      <pc:sldChg chg="del">
        <pc:chgData name="Jim Fleming" userId="161791bae1afb603" providerId="LiveId" clId="{83F492FC-31BB-2E47-B019-2BF70B9743A8}" dt="2024-07-20T15:42:05.081" v="34" actId="2696"/>
        <pc:sldMkLst>
          <pc:docMk/>
          <pc:sldMk cId="3079934997" sldId="681"/>
        </pc:sldMkLst>
      </pc:sldChg>
      <pc:sldChg chg="del">
        <pc:chgData name="Jim Fleming" userId="161791bae1afb603" providerId="LiveId" clId="{83F492FC-31BB-2E47-B019-2BF70B9743A8}" dt="2024-07-20T15:42:06.323" v="36" actId="2696"/>
        <pc:sldMkLst>
          <pc:docMk/>
          <pc:sldMk cId="2527284404" sldId="682"/>
        </pc:sldMkLst>
      </pc:sldChg>
      <pc:sldChg chg="del">
        <pc:chgData name="Jim Fleming" userId="161791bae1afb603" providerId="LiveId" clId="{83F492FC-31BB-2E47-B019-2BF70B9743A8}" dt="2024-07-20T15:42:06.937" v="37" actId="2696"/>
        <pc:sldMkLst>
          <pc:docMk/>
          <pc:sldMk cId="1873440147" sldId="683"/>
        </pc:sldMkLst>
      </pc:sldChg>
      <pc:sldChg chg="del">
        <pc:chgData name="Jim Fleming" userId="161791bae1afb603" providerId="LiveId" clId="{83F492FC-31BB-2E47-B019-2BF70B9743A8}" dt="2024-07-20T15:42:05.886" v="35" actId="2696"/>
        <pc:sldMkLst>
          <pc:docMk/>
          <pc:sldMk cId="3027385624" sldId="684"/>
        </pc:sldMkLst>
      </pc:sldChg>
      <pc:sldChg chg="del">
        <pc:chgData name="Jim Fleming" userId="161791bae1afb603" providerId="LiveId" clId="{83F492FC-31BB-2E47-B019-2BF70B9743A8}" dt="2024-07-20T15:42:07.418" v="38" actId="2696"/>
        <pc:sldMkLst>
          <pc:docMk/>
          <pc:sldMk cId="3246882238" sldId="685"/>
        </pc:sldMkLst>
      </pc:sldChg>
      <pc:sldChg chg="del">
        <pc:chgData name="Jim Fleming" userId="161791bae1afb603" providerId="LiveId" clId="{83F492FC-31BB-2E47-B019-2BF70B9743A8}" dt="2024-07-20T15:42:07.920" v="39" actId="2696"/>
        <pc:sldMkLst>
          <pc:docMk/>
          <pc:sldMk cId="3410655889" sldId="686"/>
        </pc:sldMkLst>
      </pc:sldChg>
      <pc:sldChg chg="del">
        <pc:chgData name="Jim Fleming" userId="161791bae1afb603" providerId="LiveId" clId="{83F492FC-31BB-2E47-B019-2BF70B9743A8}" dt="2024-07-20T15:42:08.321" v="40" actId="2696"/>
        <pc:sldMkLst>
          <pc:docMk/>
          <pc:sldMk cId="182023848" sldId="687"/>
        </pc:sldMkLst>
      </pc:sldChg>
      <pc:sldChg chg="del">
        <pc:chgData name="Jim Fleming" userId="161791bae1afb603" providerId="LiveId" clId="{83F492FC-31BB-2E47-B019-2BF70B9743A8}" dt="2024-07-20T15:42:08.850" v="41" actId="2696"/>
        <pc:sldMkLst>
          <pc:docMk/>
          <pc:sldMk cId="3781735347" sldId="688"/>
        </pc:sldMkLst>
      </pc:sldChg>
      <pc:sldChg chg="del">
        <pc:chgData name="Jim Fleming" userId="161791bae1afb603" providerId="LiveId" clId="{83F492FC-31BB-2E47-B019-2BF70B9743A8}" dt="2024-07-20T15:42:10.016" v="42" actId="2696"/>
        <pc:sldMkLst>
          <pc:docMk/>
          <pc:sldMk cId="1573634969" sldId="689"/>
        </pc:sldMkLst>
      </pc:sldChg>
      <pc:sldChg chg="modSp add mod">
        <pc:chgData name="Jim Fleming" userId="161791bae1afb603" providerId="LiveId" clId="{83F492FC-31BB-2E47-B019-2BF70B9743A8}" dt="2024-07-20T15:43:22.106" v="60" actId="6549"/>
        <pc:sldMkLst>
          <pc:docMk/>
          <pc:sldMk cId="78131488" sldId="690"/>
        </pc:sldMkLst>
      </pc:sldChg>
      <pc:sldChg chg="add ord">
        <pc:chgData name="Jim Fleming" userId="161791bae1afb603" providerId="LiveId" clId="{83F492FC-31BB-2E47-B019-2BF70B9743A8}" dt="2024-07-20T15:42:14.928" v="44" actId="20578"/>
        <pc:sldMkLst>
          <pc:docMk/>
          <pc:sldMk cId="144010969" sldId="691"/>
        </pc:sldMkLst>
      </pc:sldChg>
    </pc:docChg>
  </pc:docChgLst>
  <pc:docChgLst>
    <pc:chgData name="Jim Fleming" userId="161791bae1afb603" providerId="LiveId" clId="{B2C15CCF-6267-3D4A-AC6D-31C6C248C7F2}"/>
    <pc:docChg chg="undo custSel addSld delSld modSld sldOrd">
      <pc:chgData name="Jim Fleming" userId="161791bae1afb603" providerId="LiveId" clId="{B2C15CCF-6267-3D4A-AC6D-31C6C248C7F2}" dt="2024-04-27T21:45:40.883" v="142"/>
      <pc:docMkLst>
        <pc:docMk/>
      </pc:docMkLst>
      <pc:sldChg chg="modSp mod">
        <pc:chgData name="Jim Fleming" userId="161791bae1afb603" providerId="LiveId" clId="{B2C15CCF-6267-3D4A-AC6D-31C6C248C7F2}" dt="2024-04-27T15:37:08.841" v="7" actId="20577"/>
        <pc:sldMkLst>
          <pc:docMk/>
          <pc:sldMk cId="384459236" sldId="666"/>
        </pc:sldMkLst>
      </pc:sldChg>
      <pc:sldChg chg="del">
        <pc:chgData name="Jim Fleming" userId="161791bae1afb603" providerId="LiveId" clId="{B2C15CCF-6267-3D4A-AC6D-31C6C248C7F2}" dt="2024-04-27T15:37:12.808" v="8" actId="2696"/>
        <pc:sldMkLst>
          <pc:docMk/>
          <pc:sldMk cId="2286776840" sldId="667"/>
        </pc:sldMkLst>
      </pc:sldChg>
      <pc:sldChg chg="del">
        <pc:chgData name="Jim Fleming" userId="161791bae1afb603" providerId="LiveId" clId="{B2C15CCF-6267-3D4A-AC6D-31C6C248C7F2}" dt="2024-04-27T15:37:14.611" v="9" actId="2696"/>
        <pc:sldMkLst>
          <pc:docMk/>
          <pc:sldMk cId="1375405513" sldId="668"/>
        </pc:sldMkLst>
      </pc:sldChg>
      <pc:sldChg chg="del">
        <pc:chgData name="Jim Fleming" userId="161791bae1afb603" providerId="LiveId" clId="{B2C15CCF-6267-3D4A-AC6D-31C6C248C7F2}" dt="2024-04-27T15:46:06.443" v="63" actId="2696"/>
        <pc:sldMkLst>
          <pc:docMk/>
          <pc:sldMk cId="3922902544" sldId="669"/>
        </pc:sldMkLst>
      </pc:sldChg>
      <pc:sldChg chg="modSp add mod ord modShow">
        <pc:chgData name="Jim Fleming" userId="161791bae1afb603" providerId="LiveId" clId="{B2C15CCF-6267-3D4A-AC6D-31C6C248C7F2}" dt="2024-04-27T15:43:45.144" v="58" actId="20577"/>
        <pc:sldMkLst>
          <pc:docMk/>
          <pc:sldMk cId="1054385236" sldId="670"/>
        </pc:sldMkLst>
      </pc:sldChg>
      <pc:sldChg chg="modSp add mod">
        <pc:chgData name="Jim Fleming" userId="161791bae1afb603" providerId="LiveId" clId="{B2C15CCF-6267-3D4A-AC6D-31C6C248C7F2}" dt="2024-04-27T15:43:32.809" v="56" actId="20577"/>
        <pc:sldMkLst>
          <pc:docMk/>
          <pc:sldMk cId="1311730037" sldId="671"/>
        </pc:sldMkLst>
      </pc:sldChg>
      <pc:sldChg chg="add ord">
        <pc:chgData name="Jim Fleming" userId="161791bae1afb603" providerId="LiveId" clId="{B2C15CCF-6267-3D4A-AC6D-31C6C248C7F2}" dt="2024-04-27T15:44:08.538" v="60" actId="20578"/>
        <pc:sldMkLst>
          <pc:docMk/>
          <pc:sldMk cId="3672430343" sldId="672"/>
        </pc:sldMkLst>
      </pc:sldChg>
      <pc:sldChg chg="modSp add mod ord">
        <pc:chgData name="Jim Fleming" userId="161791bae1afb603" providerId="LiveId" clId="{B2C15CCF-6267-3D4A-AC6D-31C6C248C7F2}" dt="2024-04-27T15:46:27.803" v="66"/>
        <pc:sldMkLst>
          <pc:docMk/>
          <pc:sldMk cId="1763655266" sldId="673"/>
        </pc:sldMkLst>
      </pc:sldChg>
      <pc:sldChg chg="add">
        <pc:chgData name="Jim Fleming" userId="161791bae1afb603" providerId="LiveId" clId="{B2C15CCF-6267-3D4A-AC6D-31C6C248C7F2}" dt="2024-04-27T15:46:08.508" v="64" actId="2890"/>
        <pc:sldMkLst>
          <pc:docMk/>
          <pc:sldMk cId="1110179464" sldId="674"/>
        </pc:sldMkLst>
      </pc:sldChg>
      <pc:sldChg chg="modSp add mod ord">
        <pc:chgData name="Jim Fleming" userId="161791bae1afb603" providerId="LiveId" clId="{B2C15CCF-6267-3D4A-AC6D-31C6C248C7F2}" dt="2024-04-27T21:20:12.039" v="122" actId="20577"/>
        <pc:sldMkLst>
          <pc:docMk/>
          <pc:sldMk cId="2456653285" sldId="675"/>
        </pc:sldMkLst>
      </pc:sldChg>
      <pc:sldChg chg="add">
        <pc:chgData name="Jim Fleming" userId="161791bae1afb603" providerId="LiveId" clId="{B2C15CCF-6267-3D4A-AC6D-31C6C248C7F2}" dt="2024-04-27T21:05:16.478" v="72" actId="2890"/>
        <pc:sldMkLst>
          <pc:docMk/>
          <pc:sldMk cId="4109945080" sldId="676"/>
        </pc:sldMkLst>
      </pc:sldChg>
      <pc:sldChg chg="addSp delSp modSp add mod ord modShow">
        <pc:chgData name="Jim Fleming" userId="161791bae1afb603" providerId="LiveId" clId="{B2C15CCF-6267-3D4A-AC6D-31C6C248C7F2}" dt="2024-04-27T21:45:36.994" v="140" actId="478"/>
        <pc:sldMkLst>
          <pc:docMk/>
          <pc:sldMk cId="816045860" sldId="677"/>
        </pc:sldMkLst>
      </pc:sldChg>
      <pc:sldChg chg="addSp delSp modSp add mod">
        <pc:chgData name="Jim Fleming" userId="161791bae1afb603" providerId="LiveId" clId="{B2C15CCF-6267-3D4A-AC6D-31C6C248C7F2}" dt="2024-04-27T21:45:40.007" v="141"/>
        <pc:sldMkLst>
          <pc:docMk/>
          <pc:sldMk cId="1892334262" sldId="678"/>
        </pc:sldMkLst>
      </pc:sldChg>
      <pc:sldChg chg="addSp delSp modSp add mod">
        <pc:chgData name="Jim Fleming" userId="161791bae1afb603" providerId="LiveId" clId="{B2C15CCF-6267-3D4A-AC6D-31C6C248C7F2}" dt="2024-04-27T21:45:40.883" v="142"/>
        <pc:sldMkLst>
          <pc:docMk/>
          <pc:sldMk cId="2701228636" sldId="679"/>
        </pc:sldMkLst>
      </pc:sldChg>
      <pc:sldChg chg="modSp add mod">
        <pc:chgData name="Jim Fleming" userId="161791bae1afb603" providerId="LiveId" clId="{B2C15CCF-6267-3D4A-AC6D-31C6C248C7F2}" dt="2024-04-27T21:20:29.349" v="129" actId="20577"/>
        <pc:sldMkLst>
          <pc:docMk/>
          <pc:sldMk cId="1895836190" sldId="680"/>
        </pc:sldMkLst>
      </pc:sldChg>
      <pc:sldChg chg="modSp add mod">
        <pc:chgData name="Jim Fleming" userId="161791bae1afb603" providerId="LiveId" clId="{B2C15CCF-6267-3D4A-AC6D-31C6C248C7F2}" dt="2024-04-27T21:20:52.318" v="133" actId="20577"/>
        <pc:sldMkLst>
          <pc:docMk/>
          <pc:sldMk cId="1633101544" sldId="681"/>
        </pc:sldMkLst>
      </pc:sldChg>
      <pc:sldChg chg="add del">
        <pc:chgData name="Jim Fleming" userId="161791bae1afb603" providerId="LiveId" clId="{B2C15CCF-6267-3D4A-AC6D-31C6C248C7F2}" dt="2024-04-27T21:20:19.096" v="124" actId="2696"/>
        <pc:sldMkLst>
          <pc:docMk/>
          <pc:sldMk cId="1905911066" sldId="681"/>
        </pc:sldMkLst>
      </pc:sldChg>
      <pc:sldChg chg="modSp add mod">
        <pc:chgData name="Jim Fleming" userId="161791bae1afb603" providerId="LiveId" clId="{B2C15CCF-6267-3D4A-AC6D-31C6C248C7F2}" dt="2024-04-27T21:20:57.693" v="135" actId="20577"/>
        <pc:sldMkLst>
          <pc:docMk/>
          <pc:sldMk cId="1679509863" sldId="682"/>
        </pc:sldMkLst>
      </pc:sldChg>
      <pc:sldChg chg="add del replId">
        <pc:chgData name="Jim Fleming" userId="161791bae1afb603" providerId="LiveId" clId="{B2C15CCF-6267-3D4A-AC6D-31C6C248C7F2}" dt="2024-04-27T21:20:19.553" v="125" actId="2696"/>
        <pc:sldMkLst>
          <pc:docMk/>
          <pc:sldMk cId="1703705244" sldId="682"/>
        </pc:sldMkLst>
      </pc:sldChg>
    </pc:docChg>
  </pc:docChgLst>
  <pc:docChgLst>
    <pc:chgData name="Jim Fleming" userId="161791bae1afb603" providerId="LiveId" clId="{0C1D2250-B933-E642-9DD1-EF355D044460}"/>
    <pc:docChg chg="undo custSel addSld delSld modSld sldOrd">
      <pc:chgData name="Jim Fleming" userId="161791bae1afb603" providerId="LiveId" clId="{0C1D2250-B933-E642-9DD1-EF355D044460}" dt="2024-03-02T23:14:48.235" v="322" actId="20578"/>
      <pc:docMkLst>
        <pc:docMk/>
      </pc:docMkLst>
      <pc:sldChg chg="modSp mod">
        <pc:chgData name="Jim Fleming" userId="161791bae1afb603" providerId="LiveId" clId="{0C1D2250-B933-E642-9DD1-EF355D044460}" dt="2024-03-02T23:06:56.958" v="8" actId="20577"/>
        <pc:sldMkLst>
          <pc:docMk/>
          <pc:sldMk cId="111229696" sldId="648"/>
        </pc:sldMkLst>
      </pc:sldChg>
      <pc:sldChg chg="modSp add mod ord modShow">
        <pc:chgData name="Jim Fleming" userId="161791bae1afb603" providerId="LiveId" clId="{0C1D2250-B933-E642-9DD1-EF355D044460}" dt="2024-03-02T23:13:23.023" v="318" actId="20577"/>
        <pc:sldMkLst>
          <pc:docMk/>
          <pc:sldMk cId="2023914728" sldId="649"/>
        </pc:sldMkLst>
      </pc:sldChg>
      <pc:sldChg chg="del">
        <pc:chgData name="Jim Fleming" userId="161791bae1afb603" providerId="LiveId" clId="{0C1D2250-B933-E642-9DD1-EF355D044460}" dt="2024-03-02T23:07:38.358" v="20" actId="2696"/>
        <pc:sldMkLst>
          <pc:docMk/>
          <pc:sldMk cId="3074172924" sldId="649"/>
        </pc:sldMkLst>
      </pc:sldChg>
      <pc:sldChg chg="modSp add mod">
        <pc:chgData name="Jim Fleming" userId="161791bae1afb603" providerId="LiveId" clId="{0C1D2250-B933-E642-9DD1-EF355D044460}" dt="2024-03-02T23:13:21.981" v="315" actId="20577"/>
        <pc:sldMkLst>
          <pc:docMk/>
          <pc:sldMk cId="825580403" sldId="650"/>
        </pc:sldMkLst>
      </pc:sldChg>
      <pc:sldChg chg="del">
        <pc:chgData name="Jim Fleming" userId="161791bae1afb603" providerId="LiveId" clId="{0C1D2250-B933-E642-9DD1-EF355D044460}" dt="2024-03-02T23:07:35.894" v="19" actId="2696"/>
        <pc:sldMkLst>
          <pc:docMk/>
          <pc:sldMk cId="1602142597" sldId="650"/>
        </pc:sldMkLst>
      </pc:sldChg>
      <pc:sldChg chg="del">
        <pc:chgData name="Jim Fleming" userId="161791bae1afb603" providerId="LiveId" clId="{0C1D2250-B933-E642-9DD1-EF355D044460}" dt="2024-03-02T23:07:29.208" v="16" actId="2696"/>
        <pc:sldMkLst>
          <pc:docMk/>
          <pc:sldMk cId="393940001" sldId="651"/>
        </pc:sldMkLst>
      </pc:sldChg>
      <pc:sldChg chg="modSp add mod">
        <pc:chgData name="Jim Fleming" userId="161791bae1afb603" providerId="LiveId" clId="{0C1D2250-B933-E642-9DD1-EF355D044460}" dt="2024-03-02T23:12:02.793" v="222" actId="20577"/>
        <pc:sldMkLst>
          <pc:docMk/>
          <pc:sldMk cId="907203637" sldId="651"/>
        </pc:sldMkLst>
      </pc:sldChg>
      <pc:sldChg chg="modSp add mod">
        <pc:chgData name="Jim Fleming" userId="161791bae1afb603" providerId="LiveId" clId="{0C1D2250-B933-E642-9DD1-EF355D044460}" dt="2024-03-02T23:12:58.504" v="306" actId="20577"/>
        <pc:sldMkLst>
          <pc:docMk/>
          <pc:sldMk cId="3173313526" sldId="652"/>
        </pc:sldMkLst>
      </pc:sldChg>
      <pc:sldChg chg="del">
        <pc:chgData name="Jim Fleming" userId="161791bae1afb603" providerId="LiveId" clId="{0C1D2250-B933-E642-9DD1-EF355D044460}" dt="2024-03-02T23:07:35.074" v="18" actId="2696"/>
        <pc:sldMkLst>
          <pc:docMk/>
          <pc:sldMk cId="3793965937" sldId="652"/>
        </pc:sldMkLst>
      </pc:sldChg>
      <pc:sldChg chg="del">
        <pc:chgData name="Jim Fleming" userId="161791bae1afb603" providerId="LiveId" clId="{0C1D2250-B933-E642-9DD1-EF355D044460}" dt="2024-03-02T23:07:28.080" v="15" actId="2696"/>
        <pc:sldMkLst>
          <pc:docMk/>
          <pc:sldMk cId="203799559" sldId="653"/>
        </pc:sldMkLst>
      </pc:sldChg>
      <pc:sldChg chg="modSp add mod ord">
        <pc:chgData name="Jim Fleming" userId="161791bae1afb603" providerId="LiveId" clId="{0C1D2250-B933-E642-9DD1-EF355D044460}" dt="2024-03-02T23:12:44.536" v="304" actId="14100"/>
        <pc:sldMkLst>
          <pc:docMk/>
          <pc:sldMk cId="3035008241" sldId="653"/>
        </pc:sldMkLst>
      </pc:sldChg>
      <pc:sldChg chg="add ord">
        <pc:chgData name="Jim Fleming" userId="161791bae1afb603" providerId="LiveId" clId="{0C1D2250-B933-E642-9DD1-EF355D044460}" dt="2024-03-02T23:14:44.451" v="320" actId="20578"/>
        <pc:sldMkLst>
          <pc:docMk/>
          <pc:sldMk cId="933047030" sldId="654"/>
        </pc:sldMkLst>
      </pc:sldChg>
      <pc:sldChg chg="add ord">
        <pc:chgData name="Jim Fleming" userId="161791bae1afb603" providerId="LiveId" clId="{0C1D2250-B933-E642-9DD1-EF355D044460}" dt="2024-03-02T23:14:48.235" v="322" actId="20578"/>
        <pc:sldMkLst>
          <pc:docMk/>
          <pc:sldMk cId="2504948004" sldId="655"/>
        </pc:sldMkLst>
      </pc:sldChg>
      <pc:sldChg chg="del">
        <pc:chgData name="Jim Fleming" userId="161791bae1afb603" providerId="LiveId" clId="{0C1D2250-B933-E642-9DD1-EF355D044460}" dt="2024-03-02T23:07:40.398" v="22" actId="2696"/>
        <pc:sldMkLst>
          <pc:docMk/>
          <pc:sldMk cId="947007242" sldId="680"/>
        </pc:sldMkLst>
      </pc:sldChg>
      <pc:sldChg chg="del">
        <pc:chgData name="Jim Fleming" userId="161791bae1afb603" providerId="LiveId" clId="{0C1D2250-B933-E642-9DD1-EF355D044460}" dt="2024-03-02T23:07:26.397" v="14" actId="2696"/>
        <pc:sldMkLst>
          <pc:docMk/>
          <pc:sldMk cId="3971932133" sldId="681"/>
        </pc:sldMkLst>
      </pc:sldChg>
      <pc:sldChg chg="del">
        <pc:chgData name="Jim Fleming" userId="161791bae1afb603" providerId="LiveId" clId="{0C1D2250-B933-E642-9DD1-EF355D044460}" dt="2024-03-02T23:07:39.045" v="21" actId="2696"/>
        <pc:sldMkLst>
          <pc:docMk/>
          <pc:sldMk cId="134997706" sldId="682"/>
        </pc:sldMkLst>
      </pc:sldChg>
      <pc:sldChg chg="del">
        <pc:chgData name="Jim Fleming" userId="161791bae1afb603" providerId="LiveId" clId="{0C1D2250-B933-E642-9DD1-EF355D044460}" dt="2024-03-02T23:07:41.611" v="23" actId="2696"/>
        <pc:sldMkLst>
          <pc:docMk/>
          <pc:sldMk cId="1454660632" sldId="683"/>
        </pc:sldMkLst>
      </pc:sldChg>
      <pc:sldChg chg="del">
        <pc:chgData name="Jim Fleming" userId="161791bae1afb603" providerId="LiveId" clId="{0C1D2250-B933-E642-9DD1-EF355D044460}" dt="2024-03-02T23:07:34.224" v="17" actId="2696"/>
        <pc:sldMkLst>
          <pc:docMk/>
          <pc:sldMk cId="2460760297" sldId="684"/>
        </pc:sldMkLst>
      </pc:sldChg>
      <pc:sldChg chg="del">
        <pc:chgData name="Jim Fleming" userId="161791bae1afb603" providerId="LiveId" clId="{0C1D2250-B933-E642-9DD1-EF355D044460}" dt="2024-03-02T23:07:42.322" v="24" actId="2696"/>
        <pc:sldMkLst>
          <pc:docMk/>
          <pc:sldMk cId="1468327486" sldId="685"/>
        </pc:sldMkLst>
      </pc:sldChg>
      <pc:sldChg chg="del">
        <pc:chgData name="Jim Fleming" userId="161791bae1afb603" providerId="LiveId" clId="{0C1D2250-B933-E642-9DD1-EF355D044460}" dt="2024-03-02T23:07:42.907" v="25" actId="2696"/>
        <pc:sldMkLst>
          <pc:docMk/>
          <pc:sldMk cId="3399829410" sldId="686"/>
        </pc:sldMkLst>
      </pc:sldChg>
      <pc:sldChg chg="del">
        <pc:chgData name="Jim Fleming" userId="161791bae1afb603" providerId="LiveId" clId="{0C1D2250-B933-E642-9DD1-EF355D044460}" dt="2024-03-02T23:07:43.332" v="26" actId="2696"/>
        <pc:sldMkLst>
          <pc:docMk/>
          <pc:sldMk cId="2757402413" sldId="687"/>
        </pc:sldMkLst>
      </pc:sldChg>
    </pc:docChg>
  </pc:docChgLst>
  <pc:docChgLst>
    <pc:chgData name="Jim Fleming" userId="161791bae1afb603" providerId="LiveId" clId="{8A052D2C-ABDF-B149-96C7-C8C711A51E15}"/>
    <pc:docChg chg="undo custSel addSld delSld modSld sldOrd">
      <pc:chgData name="Jim Fleming" userId="161791bae1afb603" providerId="LiveId" clId="{8A052D2C-ABDF-B149-96C7-C8C711A51E15}" dt="2023-12-16T20:16:59.216" v="473" actId="20577"/>
      <pc:docMkLst>
        <pc:docMk/>
      </pc:docMkLst>
      <pc:sldChg chg="delSp modSp add mod delDesignElem">
        <pc:chgData name="Jim Fleming" userId="161791bae1afb603" providerId="LiveId" clId="{8A052D2C-ABDF-B149-96C7-C8C711A51E15}" dt="2023-12-16T20:11:58.558" v="463" actId="20577"/>
        <pc:sldMkLst>
          <pc:docMk/>
          <pc:sldMk cId="2752720607" sldId="558"/>
        </pc:sldMkLst>
      </pc:sldChg>
      <pc:sldChg chg="modSp mod">
        <pc:chgData name="Jim Fleming" userId="161791bae1afb603" providerId="LiveId" clId="{8A052D2C-ABDF-B149-96C7-C8C711A51E15}" dt="2023-12-16T18:03:31.569" v="39" actId="1076"/>
        <pc:sldMkLst>
          <pc:docMk/>
          <pc:sldMk cId="189513369" sldId="583"/>
        </pc:sldMkLst>
      </pc:sldChg>
      <pc:sldChg chg="modSp del mod">
        <pc:chgData name="Jim Fleming" userId="161791bae1afb603" providerId="LiveId" clId="{8A052D2C-ABDF-B149-96C7-C8C711A51E15}" dt="2023-12-16T19:27:50.872" v="335" actId="2696"/>
        <pc:sldMkLst>
          <pc:docMk/>
          <pc:sldMk cId="1168562675" sldId="631"/>
        </pc:sldMkLst>
      </pc:sldChg>
      <pc:sldChg chg="del">
        <pc:chgData name="Jim Fleming" userId="161791bae1afb603" providerId="LiveId" clId="{8A052D2C-ABDF-B149-96C7-C8C711A51E15}" dt="2023-12-16T18:02:35.388" v="26" actId="2696"/>
        <pc:sldMkLst>
          <pc:docMk/>
          <pc:sldMk cId="2834914427" sldId="632"/>
        </pc:sldMkLst>
      </pc:sldChg>
      <pc:sldChg chg="del">
        <pc:chgData name="Jim Fleming" userId="161791bae1afb603" providerId="LiveId" clId="{8A052D2C-ABDF-B149-96C7-C8C711A51E15}" dt="2023-12-16T18:01:46.557" v="15" actId="2696"/>
        <pc:sldMkLst>
          <pc:docMk/>
          <pc:sldMk cId="3396597235" sldId="634"/>
        </pc:sldMkLst>
      </pc:sldChg>
      <pc:sldChg chg="del">
        <pc:chgData name="Jim Fleming" userId="161791bae1afb603" providerId="LiveId" clId="{8A052D2C-ABDF-B149-96C7-C8C711A51E15}" dt="2023-12-16T18:01:41.834" v="12" actId="2696"/>
        <pc:sldMkLst>
          <pc:docMk/>
          <pc:sldMk cId="1135494223" sldId="635"/>
        </pc:sldMkLst>
      </pc:sldChg>
      <pc:sldChg chg="del">
        <pc:chgData name="Jim Fleming" userId="161791bae1afb603" providerId="LiveId" clId="{8A052D2C-ABDF-B149-96C7-C8C711A51E15}" dt="2023-12-16T18:01:42.749" v="13" actId="2696"/>
        <pc:sldMkLst>
          <pc:docMk/>
          <pc:sldMk cId="4070070019" sldId="636"/>
        </pc:sldMkLst>
      </pc:sldChg>
      <pc:sldChg chg="del">
        <pc:chgData name="Jim Fleming" userId="161791bae1afb603" providerId="LiveId" clId="{8A052D2C-ABDF-B149-96C7-C8C711A51E15}" dt="2023-12-16T18:01:43.615" v="14" actId="2696"/>
        <pc:sldMkLst>
          <pc:docMk/>
          <pc:sldMk cId="1513943954" sldId="637"/>
        </pc:sldMkLst>
      </pc:sldChg>
      <pc:sldChg chg="del">
        <pc:chgData name="Jim Fleming" userId="161791bae1afb603" providerId="LiveId" clId="{8A052D2C-ABDF-B149-96C7-C8C711A51E15}" dt="2023-12-16T18:02:37.293" v="27" actId="2696"/>
        <pc:sldMkLst>
          <pc:docMk/>
          <pc:sldMk cId="3823209500" sldId="638"/>
        </pc:sldMkLst>
      </pc:sldChg>
      <pc:sldChg chg="del">
        <pc:chgData name="Jim Fleming" userId="161791bae1afb603" providerId="LiveId" clId="{8A052D2C-ABDF-B149-96C7-C8C711A51E15}" dt="2023-12-16T18:02:25.717" v="25" actId="2696"/>
        <pc:sldMkLst>
          <pc:docMk/>
          <pc:sldMk cId="1987520512" sldId="639"/>
        </pc:sldMkLst>
      </pc:sldChg>
      <pc:sldChg chg="del">
        <pc:chgData name="Jim Fleming" userId="161791bae1afb603" providerId="LiveId" clId="{8A052D2C-ABDF-B149-96C7-C8C711A51E15}" dt="2023-12-16T18:01:39.874" v="10" actId="2696"/>
        <pc:sldMkLst>
          <pc:docMk/>
          <pc:sldMk cId="1089232977" sldId="640"/>
        </pc:sldMkLst>
      </pc:sldChg>
      <pc:sldChg chg="modSp add mod ord modShow">
        <pc:chgData name="Jim Fleming" userId="161791bae1afb603" providerId="LiveId" clId="{8A052D2C-ABDF-B149-96C7-C8C711A51E15}" dt="2023-12-16T18:02:20.862" v="24" actId="20577"/>
        <pc:sldMkLst>
          <pc:docMk/>
          <pc:sldMk cId="1092160196" sldId="640"/>
        </pc:sldMkLst>
      </pc:sldChg>
      <pc:sldChg chg="del">
        <pc:chgData name="Jim Fleming" userId="161791bae1afb603" providerId="LiveId" clId="{8A052D2C-ABDF-B149-96C7-C8C711A51E15}" dt="2023-12-16T18:01:40.885" v="11" actId="2696"/>
        <pc:sldMkLst>
          <pc:docMk/>
          <pc:sldMk cId="3849771638" sldId="641"/>
        </pc:sldMkLst>
      </pc:sldChg>
      <pc:sldChg chg="new del">
        <pc:chgData name="Jim Fleming" userId="161791bae1afb603" providerId="LiveId" clId="{8A052D2C-ABDF-B149-96C7-C8C711A51E15}" dt="2023-12-16T19:27:59.890" v="337" actId="2696"/>
        <pc:sldMkLst>
          <pc:docMk/>
          <pc:sldMk cId="4158043535" sldId="641"/>
        </pc:sldMkLst>
      </pc:sldChg>
      <pc:sldChg chg="add ord">
        <pc:chgData name="Jim Fleming" userId="161791bae1afb603" providerId="LiveId" clId="{8A052D2C-ABDF-B149-96C7-C8C711A51E15}" dt="2023-12-16T18:07:41.390" v="285" actId="20578"/>
        <pc:sldMkLst>
          <pc:docMk/>
          <pc:sldMk cId="386152843" sldId="642"/>
        </pc:sldMkLst>
      </pc:sldChg>
      <pc:sldChg chg="addSp modSp add mod ord">
        <pc:chgData name="Jim Fleming" userId="161791bae1afb603" providerId="LiveId" clId="{8A052D2C-ABDF-B149-96C7-C8C711A51E15}" dt="2023-12-16T20:00:58.060" v="427" actId="1076"/>
        <pc:sldMkLst>
          <pc:docMk/>
          <pc:sldMk cId="565834516" sldId="643"/>
        </pc:sldMkLst>
      </pc:sldChg>
      <pc:sldChg chg="add ord replId">
        <pc:chgData name="Jim Fleming" userId="161791bae1afb603" providerId="LiveId" clId="{8A052D2C-ABDF-B149-96C7-C8C711A51E15}" dt="2023-12-16T19:26:39.667" v="333" actId="20578"/>
        <pc:sldMkLst>
          <pc:docMk/>
          <pc:sldMk cId="2691846758" sldId="644"/>
        </pc:sldMkLst>
      </pc:sldChg>
      <pc:sldChg chg="add del">
        <pc:chgData name="Jim Fleming" userId="161791bae1afb603" providerId="LiveId" clId="{8A052D2C-ABDF-B149-96C7-C8C711A51E15}" dt="2023-12-16T19:27:51.816" v="336" actId="2696"/>
        <pc:sldMkLst>
          <pc:docMk/>
          <pc:sldMk cId="2912134806" sldId="645"/>
        </pc:sldMkLst>
      </pc:sldChg>
      <pc:sldChg chg="add ord replId">
        <pc:chgData name="Jim Fleming" userId="161791bae1afb603" providerId="LiveId" clId="{8A052D2C-ABDF-B149-96C7-C8C711A51E15}" dt="2023-12-16T19:26:37.371" v="332" actId="20578"/>
        <pc:sldMkLst>
          <pc:docMk/>
          <pc:sldMk cId="3740467430" sldId="646"/>
        </pc:sldMkLst>
      </pc:sldChg>
      <pc:sldChg chg="add ord replId">
        <pc:chgData name="Jim Fleming" userId="161791bae1afb603" providerId="LiveId" clId="{8A052D2C-ABDF-B149-96C7-C8C711A51E15}" dt="2023-12-16T18:07:43.658" v="286" actId="20578"/>
        <pc:sldMkLst>
          <pc:docMk/>
          <pc:sldMk cId="480990537" sldId="647"/>
        </pc:sldMkLst>
      </pc:sldChg>
      <pc:sldChg chg="add replId">
        <pc:chgData name="Jim Fleming" userId="161791bae1afb603" providerId="LiveId" clId="{8A052D2C-ABDF-B149-96C7-C8C711A51E15}" dt="2023-12-16T18:03:49.572" v="43" actId="2890"/>
        <pc:sldMkLst>
          <pc:docMk/>
          <pc:sldMk cId="111229696" sldId="648"/>
        </pc:sldMkLst>
      </pc:sldChg>
      <pc:sldChg chg="modSp add mod ord modShow">
        <pc:chgData name="Jim Fleming" userId="161791bae1afb603" providerId="LiveId" clId="{8A052D2C-ABDF-B149-96C7-C8C711A51E15}" dt="2023-12-16T18:06:26.701" v="196" actId="20577"/>
        <pc:sldMkLst>
          <pc:docMk/>
          <pc:sldMk cId="2999098062" sldId="649"/>
        </pc:sldMkLst>
      </pc:sldChg>
      <pc:sldChg chg="modSp add mod">
        <pc:chgData name="Jim Fleming" userId="161791bae1afb603" providerId="LiveId" clId="{8A052D2C-ABDF-B149-96C7-C8C711A51E15}" dt="2023-12-16T18:07:31.712" v="284" actId="20577"/>
        <pc:sldMkLst>
          <pc:docMk/>
          <pc:sldMk cId="597948794" sldId="650"/>
        </pc:sldMkLst>
      </pc:sldChg>
      <pc:sldChg chg="modSp add mod ord modShow">
        <pc:chgData name="Jim Fleming" userId="161791bae1afb603" providerId="LiveId" clId="{8A052D2C-ABDF-B149-96C7-C8C711A51E15}" dt="2023-12-16T19:18:49.495" v="292" actId="313"/>
        <pc:sldMkLst>
          <pc:docMk/>
          <pc:sldMk cId="93078901" sldId="651"/>
        </pc:sldMkLst>
      </pc:sldChg>
      <pc:sldChg chg="modSp add mod">
        <pc:chgData name="Jim Fleming" userId="161791bae1afb603" providerId="LiveId" clId="{8A052D2C-ABDF-B149-96C7-C8C711A51E15}" dt="2023-12-16T19:19:45.938" v="306" actId="20577"/>
        <pc:sldMkLst>
          <pc:docMk/>
          <pc:sldMk cId="1422873508" sldId="652"/>
        </pc:sldMkLst>
      </pc:sldChg>
      <pc:sldChg chg="modSp add mod">
        <pc:chgData name="Jim Fleming" userId="161791bae1afb603" providerId="LiveId" clId="{8A052D2C-ABDF-B149-96C7-C8C711A51E15}" dt="2023-12-16T19:19:56.792" v="311" actId="20577"/>
        <pc:sldMkLst>
          <pc:docMk/>
          <pc:sldMk cId="1666777897" sldId="653"/>
        </pc:sldMkLst>
      </pc:sldChg>
      <pc:sldChg chg="modSp add mod ord modShow">
        <pc:chgData name="Jim Fleming" userId="161791bae1afb603" providerId="LiveId" clId="{8A052D2C-ABDF-B149-96C7-C8C711A51E15}" dt="2023-12-16T19:26:33.387" v="331" actId="20578"/>
        <pc:sldMkLst>
          <pc:docMk/>
          <pc:sldMk cId="197750743" sldId="654"/>
        </pc:sldMkLst>
      </pc:sldChg>
      <pc:sldChg chg="add ord">
        <pc:chgData name="Jim Fleming" userId="161791bae1afb603" providerId="LiveId" clId="{8A052D2C-ABDF-B149-96C7-C8C711A51E15}" dt="2023-12-16T19:28:06.226" v="339" actId="20578"/>
        <pc:sldMkLst>
          <pc:docMk/>
          <pc:sldMk cId="3957163057" sldId="655"/>
        </pc:sldMkLst>
      </pc:sldChg>
      <pc:sldChg chg="modSp add mod ord modShow">
        <pc:chgData name="Jim Fleming" userId="161791bae1afb603" providerId="LiveId" clId="{8A052D2C-ABDF-B149-96C7-C8C711A51E15}" dt="2023-12-16T19:53:43.851" v="358" actId="20577"/>
        <pc:sldMkLst>
          <pc:docMk/>
          <pc:sldMk cId="3520391036" sldId="656"/>
        </pc:sldMkLst>
      </pc:sldChg>
      <pc:sldChg chg="add del">
        <pc:chgData name="Jim Fleming" userId="161791bae1afb603" providerId="LiveId" clId="{8A052D2C-ABDF-B149-96C7-C8C711A51E15}" dt="2023-12-16T19:53:18.400" v="347" actId="2696"/>
        <pc:sldMkLst>
          <pc:docMk/>
          <pc:sldMk cId="771359275" sldId="657"/>
        </pc:sldMkLst>
      </pc:sldChg>
      <pc:sldChg chg="modSp add mod">
        <pc:chgData name="Jim Fleming" userId="161791bae1afb603" providerId="LiveId" clId="{8A052D2C-ABDF-B149-96C7-C8C711A51E15}" dt="2023-12-16T19:53:49.397" v="359" actId="20577"/>
        <pc:sldMkLst>
          <pc:docMk/>
          <pc:sldMk cId="83043143" sldId="658"/>
        </pc:sldMkLst>
      </pc:sldChg>
      <pc:sldChg chg="add">
        <pc:chgData name="Jim Fleming" userId="161791bae1afb603" providerId="LiveId" clId="{8A052D2C-ABDF-B149-96C7-C8C711A51E15}" dt="2023-12-16T19:59:05.558" v="360" actId="2890"/>
        <pc:sldMkLst>
          <pc:docMk/>
          <pc:sldMk cId="986115001" sldId="659"/>
        </pc:sldMkLst>
      </pc:sldChg>
      <pc:sldChg chg="addSp modSp add mod">
        <pc:chgData name="Jim Fleming" userId="161791bae1afb603" providerId="LiveId" clId="{8A052D2C-ABDF-B149-96C7-C8C711A51E15}" dt="2023-12-16T20:01:43.401" v="440" actId="20577"/>
        <pc:sldMkLst>
          <pc:docMk/>
          <pc:sldMk cId="1346754096" sldId="660"/>
        </pc:sldMkLst>
      </pc:sldChg>
      <pc:sldChg chg="addSp modSp add mod">
        <pc:chgData name="Jim Fleming" userId="161791bae1afb603" providerId="LiveId" clId="{8A052D2C-ABDF-B149-96C7-C8C711A51E15}" dt="2023-12-16T20:03:43.719" v="447" actId="20577"/>
        <pc:sldMkLst>
          <pc:docMk/>
          <pc:sldMk cId="2605956977" sldId="661"/>
        </pc:sldMkLst>
      </pc:sldChg>
      <pc:sldChg chg="addSp delSp modSp add mod">
        <pc:chgData name="Jim Fleming" userId="161791bae1afb603" providerId="LiveId" clId="{8A052D2C-ABDF-B149-96C7-C8C711A51E15}" dt="2023-12-16T20:04:31.293" v="448"/>
        <pc:sldMkLst>
          <pc:docMk/>
          <pc:sldMk cId="1015853161" sldId="662"/>
        </pc:sldMkLst>
      </pc:sldChg>
      <pc:sldChg chg="modSp add mod">
        <pc:chgData name="Jim Fleming" userId="161791bae1afb603" providerId="LiveId" clId="{8A052D2C-ABDF-B149-96C7-C8C711A51E15}" dt="2023-12-16T20:12:03.506" v="466" actId="20577"/>
        <pc:sldMkLst>
          <pc:docMk/>
          <pc:sldMk cId="902938252" sldId="663"/>
        </pc:sldMkLst>
      </pc:sldChg>
      <pc:sldChg chg="modSp add mod ord modShow">
        <pc:chgData name="Jim Fleming" userId="161791bae1afb603" providerId="LiveId" clId="{8A052D2C-ABDF-B149-96C7-C8C711A51E15}" dt="2023-12-16T20:16:59.216" v="473" actId="20577"/>
        <pc:sldMkLst>
          <pc:docMk/>
          <pc:sldMk cId="2905059870" sldId="664"/>
        </pc:sldMkLst>
      </pc:sldChg>
    </pc:docChg>
  </pc:docChgLst>
  <pc:docChgLst>
    <pc:chgData name="Jim Fleming" userId="161791bae1afb603" providerId="LiveId" clId="{3934BBD8-6A39-5F4A-AED8-EAEF39D613FF}"/>
    <pc:docChg chg="undo custSel addSld delSld modSld sldOrd">
      <pc:chgData name="Jim Fleming" userId="161791bae1afb603" providerId="LiveId" clId="{3934BBD8-6A39-5F4A-AED8-EAEF39D613FF}" dt="2023-11-20T00:30:26.327" v="13" actId="20578"/>
      <pc:docMkLst>
        <pc:docMk/>
      </pc:docMkLst>
      <pc:sldChg chg="del">
        <pc:chgData name="Jim Fleming" userId="161791bae1afb603" providerId="LiveId" clId="{3934BBD8-6A39-5F4A-AED8-EAEF39D613FF}" dt="2023-11-20T00:30:01.940" v="6" actId="2696"/>
        <pc:sldMkLst>
          <pc:docMk/>
          <pc:sldMk cId="270792197" sldId="563"/>
        </pc:sldMkLst>
      </pc:sldChg>
      <pc:sldChg chg="del">
        <pc:chgData name="Jim Fleming" userId="161791bae1afb603" providerId="LiveId" clId="{3934BBD8-6A39-5F4A-AED8-EAEF39D613FF}" dt="2023-11-20T00:30:03.784" v="7" actId="2696"/>
        <pc:sldMkLst>
          <pc:docMk/>
          <pc:sldMk cId="2821003419" sldId="628"/>
        </pc:sldMkLst>
      </pc:sldChg>
      <pc:sldChg chg="modSp mod">
        <pc:chgData name="Jim Fleming" userId="161791bae1afb603" providerId="LiveId" clId="{3934BBD8-6A39-5F4A-AED8-EAEF39D613FF}" dt="2023-11-20T00:29:31.990" v="1" actId="20577"/>
        <pc:sldMkLst>
          <pc:docMk/>
          <pc:sldMk cId="1168562675" sldId="631"/>
        </pc:sldMkLst>
      </pc:sldChg>
      <pc:sldChg chg="del">
        <pc:chgData name="Jim Fleming" userId="161791bae1afb603" providerId="LiveId" clId="{3934BBD8-6A39-5F4A-AED8-EAEF39D613FF}" dt="2023-11-20T00:30:05.152" v="8" actId="2696"/>
        <pc:sldMkLst>
          <pc:docMk/>
          <pc:sldMk cId="3257297764" sldId="632"/>
        </pc:sldMkLst>
      </pc:sldChg>
      <pc:sldChg chg="modSp mod">
        <pc:chgData name="Jim Fleming" userId="161791bae1afb603" providerId="LiveId" clId="{3934BBD8-6A39-5F4A-AED8-EAEF39D613FF}" dt="2023-11-20T00:30:17.011" v="9"/>
        <pc:sldMkLst>
          <pc:docMk/>
          <pc:sldMk cId="1387172984" sldId="633"/>
        </pc:sldMkLst>
      </pc:sldChg>
      <pc:sldChg chg="modSp mod">
        <pc:chgData name="Jim Fleming" userId="161791bae1afb603" providerId="LiveId" clId="{3934BBD8-6A39-5F4A-AED8-EAEF39D613FF}" dt="2023-11-20T00:30:18.959" v="10"/>
        <pc:sldMkLst>
          <pc:docMk/>
          <pc:sldMk cId="4110602741" sldId="634"/>
        </pc:sldMkLst>
      </pc:sldChg>
      <pc:sldChg chg="modSp mod">
        <pc:chgData name="Jim Fleming" userId="161791bae1afb603" providerId="LiveId" clId="{3934BBD8-6A39-5F4A-AED8-EAEF39D613FF}" dt="2023-11-20T00:30:20.591" v="11"/>
        <pc:sldMkLst>
          <pc:docMk/>
          <pc:sldMk cId="3340674930" sldId="635"/>
        </pc:sldMkLst>
      </pc:sldChg>
      <pc:sldChg chg="add ord">
        <pc:chgData name="Jim Fleming" userId="161791bae1afb603" providerId="LiveId" clId="{3934BBD8-6A39-5F4A-AED8-EAEF39D613FF}" dt="2023-11-20T00:30:26.327" v="13" actId="20578"/>
        <pc:sldMkLst>
          <pc:docMk/>
          <pc:sldMk cId="3976078493" sldId="636"/>
        </pc:sldMkLst>
      </pc:sldChg>
    </pc:docChg>
  </pc:docChgLst>
  <pc:docChgLst>
    <pc:chgData name="Jim Fleming" userId="161791bae1afb603" providerId="LiveId" clId="{48B9084C-B511-8346-BAE3-04C6EB1CEBCC}"/>
    <pc:docChg chg="undo custSel addSld delSld modSld sldOrd">
      <pc:chgData name="Jim Fleming" userId="161791bae1afb603" providerId="LiveId" clId="{48B9084C-B511-8346-BAE3-04C6EB1CEBCC}" dt="2023-11-05T01:00:18.811" v="252"/>
      <pc:docMkLst>
        <pc:docMk/>
      </pc:docMkLst>
      <pc:sldChg chg="modSp mod">
        <pc:chgData name="Jim Fleming" userId="161791bae1afb603" providerId="LiveId" clId="{48B9084C-B511-8346-BAE3-04C6EB1CEBCC}" dt="2023-11-05T01:00:03.870" v="247" actId="20577"/>
        <pc:sldMkLst>
          <pc:docMk/>
          <pc:sldMk cId="270792197" sldId="563"/>
        </pc:sldMkLst>
      </pc:sldChg>
      <pc:sldChg chg="del">
        <pc:chgData name="Jim Fleming" userId="161791bae1afb603" providerId="LiveId" clId="{48B9084C-B511-8346-BAE3-04C6EB1CEBCC}" dt="2023-11-05T00:29:36.590" v="11" actId="2696"/>
        <pc:sldMkLst>
          <pc:docMk/>
          <pc:sldMk cId="635347140" sldId="586"/>
        </pc:sldMkLst>
      </pc:sldChg>
      <pc:sldChg chg="del">
        <pc:chgData name="Jim Fleming" userId="161791bae1afb603" providerId="LiveId" clId="{48B9084C-B511-8346-BAE3-04C6EB1CEBCC}" dt="2023-11-05T00:29:38.361" v="13" actId="2696"/>
        <pc:sldMkLst>
          <pc:docMk/>
          <pc:sldMk cId="2439879541" sldId="589"/>
        </pc:sldMkLst>
      </pc:sldChg>
      <pc:sldChg chg="del">
        <pc:chgData name="Jim Fleming" userId="161791bae1afb603" providerId="LiveId" clId="{48B9084C-B511-8346-BAE3-04C6EB1CEBCC}" dt="2023-11-05T00:31:31.050" v="36" actId="2696"/>
        <pc:sldMkLst>
          <pc:docMk/>
          <pc:sldMk cId="3162966584" sldId="591"/>
        </pc:sldMkLst>
      </pc:sldChg>
      <pc:sldChg chg="del">
        <pc:chgData name="Jim Fleming" userId="161791bae1afb603" providerId="LiveId" clId="{48B9084C-B511-8346-BAE3-04C6EB1CEBCC}" dt="2023-11-05T00:29:32.744" v="9" actId="2696"/>
        <pc:sldMkLst>
          <pc:docMk/>
          <pc:sldMk cId="2171697201" sldId="595"/>
        </pc:sldMkLst>
      </pc:sldChg>
      <pc:sldChg chg="del">
        <pc:chgData name="Jim Fleming" userId="161791bae1afb603" providerId="LiveId" clId="{48B9084C-B511-8346-BAE3-04C6EB1CEBCC}" dt="2023-11-05T00:29:29.931" v="8" actId="2696"/>
        <pc:sldMkLst>
          <pc:docMk/>
          <pc:sldMk cId="4152632544" sldId="597"/>
        </pc:sldMkLst>
      </pc:sldChg>
      <pc:sldChg chg="del">
        <pc:chgData name="Jim Fleming" userId="161791bae1afb603" providerId="LiveId" clId="{48B9084C-B511-8346-BAE3-04C6EB1CEBCC}" dt="2023-11-05T00:29:33.931" v="10" actId="2696"/>
        <pc:sldMkLst>
          <pc:docMk/>
          <pc:sldMk cId="3106774218" sldId="598"/>
        </pc:sldMkLst>
      </pc:sldChg>
      <pc:sldChg chg="del">
        <pc:chgData name="Jim Fleming" userId="161791bae1afb603" providerId="LiveId" clId="{48B9084C-B511-8346-BAE3-04C6EB1CEBCC}" dt="2023-11-05T00:29:39.329" v="14" actId="2696"/>
        <pc:sldMkLst>
          <pc:docMk/>
          <pc:sldMk cId="185462937" sldId="599"/>
        </pc:sldMkLst>
      </pc:sldChg>
      <pc:sldChg chg="modSp mod">
        <pc:chgData name="Jim Fleming" userId="161791bae1afb603" providerId="LiveId" clId="{48B9084C-B511-8346-BAE3-04C6EB1CEBCC}" dt="2023-11-05T00:41:37.023" v="233"/>
        <pc:sldMkLst>
          <pc:docMk/>
          <pc:sldMk cId="3938386549" sldId="601"/>
        </pc:sldMkLst>
      </pc:sldChg>
      <pc:sldChg chg="del">
        <pc:chgData name="Jim Fleming" userId="161791bae1afb603" providerId="LiveId" clId="{48B9084C-B511-8346-BAE3-04C6EB1CEBCC}" dt="2023-11-05T00:29:52.645" v="15" actId="2696"/>
        <pc:sldMkLst>
          <pc:docMk/>
          <pc:sldMk cId="3816961653" sldId="602"/>
        </pc:sldMkLst>
      </pc:sldChg>
      <pc:sldChg chg="del">
        <pc:chgData name="Jim Fleming" userId="161791bae1afb603" providerId="LiveId" clId="{48B9084C-B511-8346-BAE3-04C6EB1CEBCC}" dt="2023-11-05T00:29:54.462" v="17" actId="2696"/>
        <pc:sldMkLst>
          <pc:docMk/>
          <pc:sldMk cId="1455650365" sldId="603"/>
        </pc:sldMkLst>
      </pc:sldChg>
      <pc:sldChg chg="del">
        <pc:chgData name="Jim Fleming" userId="161791bae1afb603" providerId="LiveId" clId="{48B9084C-B511-8346-BAE3-04C6EB1CEBCC}" dt="2023-11-05T00:30:33.369" v="21" actId="2696"/>
        <pc:sldMkLst>
          <pc:docMk/>
          <pc:sldMk cId="3293515819" sldId="604"/>
        </pc:sldMkLst>
      </pc:sldChg>
      <pc:sldChg chg="del">
        <pc:chgData name="Jim Fleming" userId="161791bae1afb603" providerId="LiveId" clId="{48B9084C-B511-8346-BAE3-04C6EB1CEBCC}" dt="2023-11-05T00:30:33.906" v="22" actId="2696"/>
        <pc:sldMkLst>
          <pc:docMk/>
          <pc:sldMk cId="822625095" sldId="605"/>
        </pc:sldMkLst>
      </pc:sldChg>
      <pc:sldChg chg="del">
        <pc:chgData name="Jim Fleming" userId="161791bae1afb603" providerId="LiveId" clId="{48B9084C-B511-8346-BAE3-04C6EB1CEBCC}" dt="2023-11-05T00:44:37.254" v="238" actId="2696"/>
        <pc:sldMkLst>
          <pc:docMk/>
          <pc:sldMk cId="2600524677" sldId="606"/>
        </pc:sldMkLst>
      </pc:sldChg>
      <pc:sldChg chg="modSp mod ord">
        <pc:chgData name="Jim Fleming" userId="161791bae1afb603" providerId="LiveId" clId="{48B9084C-B511-8346-BAE3-04C6EB1CEBCC}" dt="2023-11-05T00:44:17.986" v="236" actId="20578"/>
        <pc:sldMkLst>
          <pc:docMk/>
          <pc:sldMk cId="683045052" sldId="607"/>
        </pc:sldMkLst>
      </pc:sldChg>
      <pc:sldChg chg="del">
        <pc:chgData name="Jim Fleming" userId="161791bae1afb603" providerId="LiveId" clId="{48B9084C-B511-8346-BAE3-04C6EB1CEBCC}" dt="2023-11-05T00:29:27.403" v="6" actId="2696"/>
        <pc:sldMkLst>
          <pc:docMk/>
          <pc:sldMk cId="2763185335" sldId="613"/>
        </pc:sldMkLst>
      </pc:sldChg>
      <pc:sldChg chg="del">
        <pc:chgData name="Jim Fleming" userId="161791bae1afb603" providerId="LiveId" clId="{48B9084C-B511-8346-BAE3-04C6EB1CEBCC}" dt="2023-11-05T00:29:28.592" v="7" actId="2696"/>
        <pc:sldMkLst>
          <pc:docMk/>
          <pc:sldMk cId="4232455672" sldId="614"/>
        </pc:sldMkLst>
      </pc:sldChg>
      <pc:sldChg chg="addSp delSp modSp mod">
        <pc:chgData name="Jim Fleming" userId="161791bae1afb603" providerId="LiveId" clId="{48B9084C-B511-8346-BAE3-04C6EB1CEBCC}" dt="2023-11-05T00:32:20.628" v="60" actId="2711"/>
        <pc:sldMkLst>
          <pc:docMk/>
          <pc:sldMk cId="191869438" sldId="615"/>
        </pc:sldMkLst>
      </pc:sldChg>
      <pc:sldChg chg="del">
        <pc:chgData name="Jim Fleming" userId="161791bae1afb603" providerId="LiveId" clId="{48B9084C-B511-8346-BAE3-04C6EB1CEBCC}" dt="2023-11-05T00:29:53.499" v="16" actId="2696"/>
        <pc:sldMkLst>
          <pc:docMk/>
          <pc:sldMk cId="65377899" sldId="616"/>
        </pc:sldMkLst>
      </pc:sldChg>
      <pc:sldChg chg="modSp add mod">
        <pc:chgData name="Jim Fleming" userId="161791bae1afb603" providerId="LiveId" clId="{48B9084C-B511-8346-BAE3-04C6EB1CEBCC}" dt="2023-11-05T00:31:18.355" v="35" actId="20577"/>
        <pc:sldMkLst>
          <pc:docMk/>
          <pc:sldMk cId="1771867604" sldId="616"/>
        </pc:sldMkLst>
      </pc:sldChg>
      <pc:sldChg chg="del">
        <pc:chgData name="Jim Fleming" userId="161791bae1afb603" providerId="LiveId" clId="{48B9084C-B511-8346-BAE3-04C6EB1CEBCC}" dt="2023-11-05T00:29:55.219" v="18" actId="2696"/>
        <pc:sldMkLst>
          <pc:docMk/>
          <pc:sldMk cId="2122332089" sldId="617"/>
        </pc:sldMkLst>
      </pc:sldChg>
      <pc:sldChg chg="addSp delSp modSp add del mod ord">
        <pc:chgData name="Jim Fleming" userId="161791bae1afb603" providerId="LiveId" clId="{48B9084C-B511-8346-BAE3-04C6EB1CEBCC}" dt="2023-11-05T00:37:29.234" v="100" actId="2696"/>
        <pc:sldMkLst>
          <pc:docMk/>
          <pc:sldMk cId="2857941999" sldId="617"/>
        </pc:sldMkLst>
      </pc:sldChg>
      <pc:sldChg chg="del">
        <pc:chgData name="Jim Fleming" userId="161791bae1afb603" providerId="LiveId" clId="{48B9084C-B511-8346-BAE3-04C6EB1CEBCC}" dt="2023-11-05T00:30:35.239" v="23" actId="2696"/>
        <pc:sldMkLst>
          <pc:docMk/>
          <pc:sldMk cId="620506558" sldId="618"/>
        </pc:sldMkLst>
      </pc:sldChg>
      <pc:sldChg chg="add ord replId">
        <pc:chgData name="Jim Fleming" userId="161791bae1afb603" providerId="LiveId" clId="{48B9084C-B511-8346-BAE3-04C6EB1CEBCC}" dt="2023-11-05T00:35:35.494" v="62" actId="20578"/>
        <pc:sldMkLst>
          <pc:docMk/>
          <pc:sldMk cId="2966094806" sldId="618"/>
        </pc:sldMkLst>
      </pc:sldChg>
      <pc:sldChg chg="add del ord replId">
        <pc:chgData name="Jim Fleming" userId="161791bae1afb603" providerId="LiveId" clId="{48B9084C-B511-8346-BAE3-04C6EB1CEBCC}" dt="2023-11-05T00:37:22.623" v="98" actId="2696"/>
        <pc:sldMkLst>
          <pc:docMk/>
          <pc:sldMk cId="776933989" sldId="619"/>
        </pc:sldMkLst>
      </pc:sldChg>
      <pc:sldChg chg="del">
        <pc:chgData name="Jim Fleming" userId="161791bae1afb603" providerId="LiveId" clId="{48B9084C-B511-8346-BAE3-04C6EB1CEBCC}" dt="2023-11-05T00:29:37.540" v="12" actId="2696"/>
        <pc:sldMkLst>
          <pc:docMk/>
          <pc:sldMk cId="1072035839" sldId="619"/>
        </pc:sldMkLst>
      </pc:sldChg>
      <pc:sldChg chg="modSp add mod ord">
        <pc:chgData name="Jim Fleming" userId="161791bae1afb603" providerId="LiveId" clId="{48B9084C-B511-8346-BAE3-04C6EB1CEBCC}" dt="2023-11-05T01:00:08.028" v="248"/>
        <pc:sldMkLst>
          <pc:docMk/>
          <pc:sldMk cId="1178792350" sldId="620"/>
        </pc:sldMkLst>
      </pc:sldChg>
      <pc:sldChg chg="del">
        <pc:chgData name="Jim Fleming" userId="161791bae1afb603" providerId="LiveId" clId="{48B9084C-B511-8346-BAE3-04C6EB1CEBCC}" dt="2023-11-05T00:30:30.820" v="20" actId="2696"/>
        <pc:sldMkLst>
          <pc:docMk/>
          <pc:sldMk cId="3878621202" sldId="620"/>
        </pc:sldMkLst>
      </pc:sldChg>
      <pc:sldChg chg="modSp add mod ord">
        <pc:chgData name="Jim Fleming" userId="161791bae1afb603" providerId="LiveId" clId="{48B9084C-B511-8346-BAE3-04C6EB1CEBCC}" dt="2023-11-05T00:44:06.154" v="235" actId="20577"/>
        <pc:sldMkLst>
          <pc:docMk/>
          <pc:sldMk cId="168883434" sldId="621"/>
        </pc:sldMkLst>
      </pc:sldChg>
      <pc:sldChg chg="del">
        <pc:chgData name="Jim Fleming" userId="161791bae1afb603" providerId="LiveId" clId="{48B9084C-B511-8346-BAE3-04C6EB1CEBCC}" dt="2023-11-05T00:30:29.936" v="19" actId="2696"/>
        <pc:sldMkLst>
          <pc:docMk/>
          <pc:sldMk cId="1580791344" sldId="621"/>
        </pc:sldMkLst>
      </pc:sldChg>
      <pc:sldChg chg="modSp add mod ord">
        <pc:chgData name="Jim Fleming" userId="161791bae1afb603" providerId="LiveId" clId="{48B9084C-B511-8346-BAE3-04C6EB1CEBCC}" dt="2023-11-05T01:00:11.068" v="249"/>
        <pc:sldMkLst>
          <pc:docMk/>
          <pc:sldMk cId="833004635" sldId="622"/>
        </pc:sldMkLst>
      </pc:sldChg>
      <pc:sldChg chg="modSp add mod ord">
        <pc:chgData name="Jim Fleming" userId="161791bae1afb603" providerId="LiveId" clId="{48B9084C-B511-8346-BAE3-04C6EB1CEBCC}" dt="2023-11-05T01:00:13.600" v="250"/>
        <pc:sldMkLst>
          <pc:docMk/>
          <pc:sldMk cId="1342366298" sldId="623"/>
        </pc:sldMkLst>
      </pc:sldChg>
      <pc:sldChg chg="modSp add mod ord">
        <pc:chgData name="Jim Fleming" userId="161791bae1afb603" providerId="LiveId" clId="{48B9084C-B511-8346-BAE3-04C6EB1CEBCC}" dt="2023-11-05T01:00:16.170" v="251"/>
        <pc:sldMkLst>
          <pc:docMk/>
          <pc:sldMk cId="923066462" sldId="624"/>
        </pc:sldMkLst>
      </pc:sldChg>
      <pc:sldChg chg="modSp add mod ord">
        <pc:chgData name="Jim Fleming" userId="161791bae1afb603" providerId="LiveId" clId="{48B9084C-B511-8346-BAE3-04C6EB1CEBCC}" dt="2023-11-05T01:00:18.811" v="252"/>
        <pc:sldMkLst>
          <pc:docMk/>
          <pc:sldMk cId="414640567" sldId="625"/>
        </pc:sldMkLst>
      </pc:sldChg>
      <pc:sldChg chg="addSp delSp modSp add mod setBg">
        <pc:chgData name="Jim Fleming" userId="161791bae1afb603" providerId="LiveId" clId="{48B9084C-B511-8346-BAE3-04C6EB1CEBCC}" dt="2023-11-05T00:52:56.437" v="245" actId="26606"/>
        <pc:sldMkLst>
          <pc:docMk/>
          <pc:sldMk cId="2098351676" sldId="626"/>
        </pc:sldMkLst>
      </pc:sldChg>
    </pc:docChg>
  </pc:docChgLst>
  <pc:docChgLst>
    <pc:chgData name="Jim Fleming" userId="161791bae1afb603" providerId="LiveId" clId="{409D65B6-F794-0740-8250-0ABA18C424E8}"/>
    <pc:docChg chg="undo custSel addSld delSld modSld sldOrd">
      <pc:chgData name="Jim Fleming" userId="161791bae1afb603" providerId="LiveId" clId="{409D65B6-F794-0740-8250-0ABA18C424E8}" dt="2023-10-29T01:02:47.849" v="767" actId="1076"/>
      <pc:docMkLst>
        <pc:docMk/>
      </pc:docMkLst>
      <pc:sldChg chg="modSp del mod">
        <pc:chgData name="Jim Fleming" userId="161791bae1afb603" providerId="LiveId" clId="{409D65B6-F794-0740-8250-0ABA18C424E8}" dt="2023-10-29T00:42:01.415" v="680" actId="2696"/>
        <pc:sldMkLst>
          <pc:docMk/>
          <pc:sldMk cId="95395388" sldId="487"/>
        </pc:sldMkLst>
      </pc:sldChg>
      <pc:sldChg chg="del">
        <pc:chgData name="Jim Fleming" userId="161791bae1afb603" providerId="LiveId" clId="{409D65B6-F794-0740-8250-0ABA18C424E8}" dt="2023-10-28T13:59:29.871" v="28" actId="2696"/>
        <pc:sldMkLst>
          <pc:docMk/>
          <pc:sldMk cId="1160219604" sldId="501"/>
        </pc:sldMkLst>
      </pc:sldChg>
      <pc:sldChg chg="modSp mod">
        <pc:chgData name="Jim Fleming" userId="161791bae1afb603" providerId="LiveId" clId="{409D65B6-F794-0740-8250-0ABA18C424E8}" dt="2023-10-28T13:57:51.080" v="5" actId="20577"/>
        <pc:sldMkLst>
          <pc:docMk/>
          <pc:sldMk cId="270792197" sldId="563"/>
        </pc:sldMkLst>
      </pc:sldChg>
      <pc:sldChg chg="modSp mod">
        <pc:chgData name="Jim Fleming" userId="161791bae1afb603" providerId="LiveId" clId="{409D65B6-F794-0740-8250-0ABA18C424E8}" dt="2023-10-29T00:42:04.124" v="681" actId="20577"/>
        <pc:sldMkLst>
          <pc:docMk/>
          <pc:sldMk cId="189513369" sldId="583"/>
        </pc:sldMkLst>
      </pc:sldChg>
      <pc:sldChg chg="ord">
        <pc:chgData name="Jim Fleming" userId="161791bae1afb603" providerId="LiveId" clId="{409D65B6-F794-0740-8250-0ABA18C424E8}" dt="2023-10-28T14:13:30.112" v="220" actId="20578"/>
        <pc:sldMkLst>
          <pc:docMk/>
          <pc:sldMk cId="635347140" sldId="586"/>
        </pc:sldMkLst>
      </pc:sldChg>
      <pc:sldChg chg="del">
        <pc:chgData name="Jim Fleming" userId="161791bae1afb603" providerId="LiveId" clId="{409D65B6-F794-0740-8250-0ABA18C424E8}" dt="2023-10-28T13:57:58.574" v="12" actId="2696"/>
        <pc:sldMkLst>
          <pc:docMk/>
          <pc:sldMk cId="451777237" sldId="587"/>
        </pc:sldMkLst>
      </pc:sldChg>
      <pc:sldChg chg="del">
        <pc:chgData name="Jim Fleming" userId="161791bae1afb603" providerId="LiveId" clId="{409D65B6-F794-0740-8250-0ABA18C424E8}" dt="2023-10-28T14:13:26.828" v="219" actId="2696"/>
        <pc:sldMkLst>
          <pc:docMk/>
          <pc:sldMk cId="4048874018" sldId="588"/>
        </pc:sldMkLst>
      </pc:sldChg>
      <pc:sldChg chg="ord">
        <pc:chgData name="Jim Fleming" userId="161791bae1afb603" providerId="LiveId" clId="{409D65B6-F794-0740-8250-0ABA18C424E8}" dt="2023-10-28T14:13:31.798" v="221" actId="20578"/>
        <pc:sldMkLst>
          <pc:docMk/>
          <pc:sldMk cId="2439879541" sldId="589"/>
        </pc:sldMkLst>
      </pc:sldChg>
      <pc:sldChg chg="del">
        <pc:chgData name="Jim Fleming" userId="161791bae1afb603" providerId="LiveId" clId="{409D65B6-F794-0740-8250-0ABA18C424E8}" dt="2023-10-28T13:59:26.569" v="26" actId="2696"/>
        <pc:sldMkLst>
          <pc:docMk/>
          <pc:sldMk cId="1553879679" sldId="590"/>
        </pc:sldMkLst>
      </pc:sldChg>
      <pc:sldChg chg="ord">
        <pc:chgData name="Jim Fleming" userId="161791bae1afb603" providerId="LiveId" clId="{409D65B6-F794-0740-8250-0ABA18C424E8}" dt="2023-10-28T14:13:47.758" v="222" actId="20578"/>
        <pc:sldMkLst>
          <pc:docMk/>
          <pc:sldMk cId="3162966584" sldId="591"/>
        </pc:sldMkLst>
      </pc:sldChg>
      <pc:sldChg chg="del">
        <pc:chgData name="Jim Fleming" userId="161791bae1afb603" providerId="LiveId" clId="{409D65B6-F794-0740-8250-0ABA18C424E8}" dt="2023-10-28T13:59:28.286" v="27" actId="2696"/>
        <pc:sldMkLst>
          <pc:docMk/>
          <pc:sldMk cId="1353522209" sldId="593"/>
        </pc:sldMkLst>
      </pc:sldChg>
      <pc:sldChg chg="modSp mod">
        <pc:chgData name="Jim Fleming" userId="161791bae1afb603" providerId="LiveId" clId="{409D65B6-F794-0740-8250-0ABA18C424E8}" dt="2023-10-28T14:20:53.519" v="452" actId="20577"/>
        <pc:sldMkLst>
          <pc:docMk/>
          <pc:sldMk cId="2827314747" sldId="594"/>
        </pc:sldMkLst>
      </pc:sldChg>
      <pc:sldChg chg="del">
        <pc:chgData name="Jim Fleming" userId="161791bae1afb603" providerId="LiveId" clId="{409D65B6-F794-0740-8250-0ABA18C424E8}" dt="2023-10-28T13:59:34.989" v="29" actId="2696"/>
        <pc:sldMkLst>
          <pc:docMk/>
          <pc:sldMk cId="579971013" sldId="595"/>
        </pc:sldMkLst>
      </pc:sldChg>
      <pc:sldChg chg="addSp delSp modSp add mod ord chgLayout">
        <pc:chgData name="Jim Fleming" userId="161791bae1afb603" providerId="LiveId" clId="{409D65B6-F794-0740-8250-0ABA18C424E8}" dt="2023-10-28T21:33:04.577" v="640" actId="20578"/>
        <pc:sldMkLst>
          <pc:docMk/>
          <pc:sldMk cId="2171697201" sldId="595"/>
        </pc:sldMkLst>
      </pc:sldChg>
      <pc:sldChg chg="del">
        <pc:chgData name="Jim Fleming" userId="161791bae1afb603" providerId="LiveId" clId="{409D65B6-F794-0740-8250-0ABA18C424E8}" dt="2023-10-28T13:57:53.773" v="6" actId="2696"/>
        <pc:sldMkLst>
          <pc:docMk/>
          <pc:sldMk cId="324454386" sldId="596"/>
        </pc:sldMkLst>
      </pc:sldChg>
      <pc:sldChg chg="add del ord">
        <pc:chgData name="Jim Fleming" userId="161791bae1afb603" providerId="LiveId" clId="{409D65B6-F794-0740-8250-0ABA18C424E8}" dt="2023-10-29T00:42:13.545" v="682" actId="2696"/>
        <pc:sldMkLst>
          <pc:docMk/>
          <pc:sldMk cId="3336495918" sldId="596"/>
        </pc:sldMkLst>
      </pc:sldChg>
      <pc:sldChg chg="del">
        <pc:chgData name="Jim Fleming" userId="161791bae1afb603" providerId="LiveId" clId="{409D65B6-F794-0740-8250-0ABA18C424E8}" dt="2023-10-28T13:57:54.607" v="7" actId="2696"/>
        <pc:sldMkLst>
          <pc:docMk/>
          <pc:sldMk cId="1552704235" sldId="597"/>
        </pc:sldMkLst>
      </pc:sldChg>
      <pc:sldChg chg="addSp delSp modSp add mod ord setBg">
        <pc:chgData name="Jim Fleming" userId="161791bae1afb603" providerId="LiveId" clId="{409D65B6-F794-0740-8250-0ABA18C424E8}" dt="2023-10-28T21:33:43.108" v="647" actId="26606"/>
        <pc:sldMkLst>
          <pc:docMk/>
          <pc:sldMk cId="4152632544" sldId="597"/>
        </pc:sldMkLst>
      </pc:sldChg>
      <pc:sldChg chg="del">
        <pc:chgData name="Jim Fleming" userId="161791bae1afb603" providerId="LiveId" clId="{409D65B6-F794-0740-8250-0ABA18C424E8}" dt="2023-10-28T13:57:55.261" v="8" actId="2696"/>
        <pc:sldMkLst>
          <pc:docMk/>
          <pc:sldMk cId="1240252545" sldId="598"/>
        </pc:sldMkLst>
      </pc:sldChg>
      <pc:sldChg chg="modSp new mod ord">
        <pc:chgData name="Jim Fleming" userId="161791bae1afb603" providerId="LiveId" clId="{409D65B6-F794-0740-8250-0ABA18C424E8}" dt="2023-10-28T21:36:46.807" v="671" actId="20577"/>
        <pc:sldMkLst>
          <pc:docMk/>
          <pc:sldMk cId="3106774218" sldId="598"/>
        </pc:sldMkLst>
      </pc:sldChg>
      <pc:sldChg chg="add ord">
        <pc:chgData name="Jim Fleming" userId="161791bae1afb603" providerId="LiveId" clId="{409D65B6-F794-0740-8250-0ABA18C424E8}" dt="2023-10-28T14:18:42.800" v="440" actId="20578"/>
        <pc:sldMkLst>
          <pc:docMk/>
          <pc:sldMk cId="185462937" sldId="599"/>
        </pc:sldMkLst>
      </pc:sldChg>
      <pc:sldChg chg="del">
        <pc:chgData name="Jim Fleming" userId="161791bae1afb603" providerId="LiveId" clId="{409D65B6-F794-0740-8250-0ABA18C424E8}" dt="2023-10-28T13:57:55.956" v="9" actId="2696"/>
        <pc:sldMkLst>
          <pc:docMk/>
          <pc:sldMk cId="2739435439" sldId="599"/>
        </pc:sldMkLst>
      </pc:sldChg>
      <pc:sldChg chg="add del mod ord modShow">
        <pc:chgData name="Jim Fleming" userId="161791bae1afb603" providerId="LiveId" clId="{409D65B6-F794-0740-8250-0ABA18C424E8}" dt="2023-10-28T14:20:56.799" v="453" actId="2696"/>
        <pc:sldMkLst>
          <pc:docMk/>
          <pc:sldMk cId="2851544968" sldId="600"/>
        </pc:sldMkLst>
      </pc:sldChg>
      <pc:sldChg chg="del">
        <pc:chgData name="Jim Fleming" userId="161791bae1afb603" providerId="LiveId" clId="{409D65B6-F794-0740-8250-0ABA18C424E8}" dt="2023-10-28T13:57:56.638" v="10" actId="2696"/>
        <pc:sldMkLst>
          <pc:docMk/>
          <pc:sldMk cId="4129431730" sldId="600"/>
        </pc:sldMkLst>
      </pc:sldChg>
      <pc:sldChg chg="del">
        <pc:chgData name="Jim Fleming" userId="161791bae1afb603" providerId="LiveId" clId="{409D65B6-F794-0740-8250-0ABA18C424E8}" dt="2023-10-28T13:57:57.284" v="11" actId="2696"/>
        <pc:sldMkLst>
          <pc:docMk/>
          <pc:sldMk cId="2070443933" sldId="601"/>
        </pc:sldMkLst>
      </pc:sldChg>
      <pc:sldChg chg="addSp delSp modSp add mod ord modShow">
        <pc:chgData name="Jim Fleming" userId="161791bae1afb603" providerId="LiveId" clId="{409D65B6-F794-0740-8250-0ABA18C424E8}" dt="2023-10-29T00:43:20.240" v="701" actId="20577"/>
        <pc:sldMkLst>
          <pc:docMk/>
          <pc:sldMk cId="3938386549" sldId="601"/>
        </pc:sldMkLst>
      </pc:sldChg>
      <pc:sldChg chg="add">
        <pc:chgData name="Jim Fleming" userId="161791bae1afb603" providerId="LiveId" clId="{409D65B6-F794-0740-8250-0ABA18C424E8}" dt="2023-10-28T21:04:55.810" v="474" actId="2890"/>
        <pc:sldMkLst>
          <pc:docMk/>
          <pc:sldMk cId="3816961653" sldId="602"/>
        </pc:sldMkLst>
      </pc:sldChg>
      <pc:sldChg chg="modSp add mod">
        <pc:chgData name="Jim Fleming" userId="161791bae1afb603" providerId="LiveId" clId="{409D65B6-F794-0740-8250-0ABA18C424E8}" dt="2023-10-28T21:06:42.042" v="477" actId="114"/>
        <pc:sldMkLst>
          <pc:docMk/>
          <pc:sldMk cId="1455650365" sldId="603"/>
        </pc:sldMkLst>
      </pc:sldChg>
      <pc:sldChg chg="modSp add mod ord modShow">
        <pc:chgData name="Jim Fleming" userId="161791bae1afb603" providerId="LiveId" clId="{409D65B6-F794-0740-8250-0ABA18C424E8}" dt="2023-10-28T21:51:55.558" v="676" actId="6549"/>
        <pc:sldMkLst>
          <pc:docMk/>
          <pc:sldMk cId="3293515819" sldId="604"/>
        </pc:sldMkLst>
      </pc:sldChg>
      <pc:sldChg chg="modSp add mod">
        <pc:chgData name="Jim Fleming" userId="161791bae1afb603" providerId="LiveId" clId="{409D65B6-F794-0740-8250-0ABA18C424E8}" dt="2023-10-28T21:52:03.371" v="677" actId="20577"/>
        <pc:sldMkLst>
          <pc:docMk/>
          <pc:sldMk cId="822625095" sldId="605"/>
        </pc:sldMkLst>
      </pc:sldChg>
      <pc:sldChg chg="addSp delSp modSp add mod">
        <pc:chgData name="Jim Fleming" userId="161791bae1afb603" providerId="LiveId" clId="{409D65B6-F794-0740-8250-0ABA18C424E8}" dt="2023-10-28T21:29:04.376" v="559" actId="20577"/>
        <pc:sldMkLst>
          <pc:docMk/>
          <pc:sldMk cId="2600524677" sldId="606"/>
        </pc:sldMkLst>
      </pc:sldChg>
      <pc:sldChg chg="modSp add mod ord modShow">
        <pc:chgData name="Jim Fleming" userId="161791bae1afb603" providerId="LiveId" clId="{409D65B6-F794-0740-8250-0ABA18C424E8}" dt="2023-10-28T21:32:40.835" v="639" actId="14100"/>
        <pc:sldMkLst>
          <pc:docMk/>
          <pc:sldMk cId="683045052" sldId="607"/>
        </pc:sldMkLst>
      </pc:sldChg>
      <pc:sldChg chg="add del">
        <pc:chgData name="Jim Fleming" userId="161791bae1afb603" providerId="LiveId" clId="{409D65B6-F794-0740-8250-0ABA18C424E8}" dt="2023-10-29T00:42:13.920" v="683" actId="2696"/>
        <pc:sldMkLst>
          <pc:docMk/>
          <pc:sldMk cId="4246076447" sldId="608"/>
        </pc:sldMkLst>
      </pc:sldChg>
      <pc:sldChg chg="add del">
        <pc:chgData name="Jim Fleming" userId="161791bae1afb603" providerId="LiveId" clId="{409D65B6-F794-0740-8250-0ABA18C424E8}" dt="2023-10-29T00:42:14.291" v="684" actId="2696"/>
        <pc:sldMkLst>
          <pc:docMk/>
          <pc:sldMk cId="1649867773" sldId="609"/>
        </pc:sldMkLst>
      </pc:sldChg>
      <pc:sldChg chg="add del replId">
        <pc:chgData name="Jim Fleming" userId="161791bae1afb603" providerId="LiveId" clId="{409D65B6-F794-0740-8250-0ABA18C424E8}" dt="2023-10-29T00:42:14.638" v="685" actId="2696"/>
        <pc:sldMkLst>
          <pc:docMk/>
          <pc:sldMk cId="2975332334" sldId="610"/>
        </pc:sldMkLst>
      </pc:sldChg>
      <pc:sldChg chg="add del">
        <pc:chgData name="Jim Fleming" userId="161791bae1afb603" providerId="LiveId" clId="{409D65B6-F794-0740-8250-0ABA18C424E8}" dt="2023-10-29T00:42:14.973" v="686" actId="2696"/>
        <pc:sldMkLst>
          <pc:docMk/>
          <pc:sldMk cId="3630253350" sldId="611"/>
        </pc:sldMkLst>
      </pc:sldChg>
      <pc:sldChg chg="add del replId">
        <pc:chgData name="Jim Fleming" userId="161791bae1afb603" providerId="LiveId" clId="{409D65B6-F794-0740-8250-0ABA18C424E8}" dt="2023-10-29T00:42:15.480" v="687" actId="2696"/>
        <pc:sldMkLst>
          <pc:docMk/>
          <pc:sldMk cId="1156362819" sldId="612"/>
        </pc:sldMkLst>
      </pc:sldChg>
      <pc:sldChg chg="add replId">
        <pc:chgData name="Jim Fleming" userId="161791bae1afb603" providerId="LiveId" clId="{409D65B6-F794-0740-8250-0ABA18C424E8}" dt="2023-10-28T21:33:57.334" v="650" actId="2890"/>
        <pc:sldMkLst>
          <pc:docMk/>
          <pc:sldMk cId="2763185335" sldId="613"/>
        </pc:sldMkLst>
      </pc:sldChg>
      <pc:sldChg chg="add ord replId">
        <pc:chgData name="Jim Fleming" userId="161791bae1afb603" providerId="LiveId" clId="{409D65B6-F794-0740-8250-0ABA18C424E8}" dt="2023-10-28T21:34:00.237" v="651" actId="20578"/>
        <pc:sldMkLst>
          <pc:docMk/>
          <pc:sldMk cId="4232455672" sldId="614"/>
        </pc:sldMkLst>
      </pc:sldChg>
      <pc:sldChg chg="addSp delSp modSp new mod setBg">
        <pc:chgData name="Jim Fleming" userId="161791bae1afb603" providerId="LiveId" clId="{409D65B6-F794-0740-8250-0ABA18C424E8}" dt="2023-10-28T21:34:52.785" v="662" actId="1076"/>
        <pc:sldMkLst>
          <pc:docMk/>
          <pc:sldMk cId="191869438" sldId="615"/>
        </pc:sldMkLst>
      </pc:sldChg>
      <pc:sldChg chg="add ord">
        <pc:chgData name="Jim Fleming" userId="161791bae1afb603" providerId="LiveId" clId="{409D65B6-F794-0740-8250-0ABA18C424E8}" dt="2023-10-28T21:47:39.629" v="673" actId="20578"/>
        <pc:sldMkLst>
          <pc:docMk/>
          <pc:sldMk cId="65377899" sldId="616"/>
        </pc:sldMkLst>
      </pc:sldChg>
      <pc:sldChg chg="add ord">
        <pc:chgData name="Jim Fleming" userId="161791bae1afb603" providerId="LiveId" clId="{409D65B6-F794-0740-8250-0ABA18C424E8}" dt="2023-10-28T21:48:11.072" v="675" actId="20578"/>
        <pc:sldMkLst>
          <pc:docMk/>
          <pc:sldMk cId="2122332089" sldId="617"/>
        </pc:sldMkLst>
      </pc:sldChg>
      <pc:sldChg chg="add ord">
        <pc:chgData name="Jim Fleming" userId="161791bae1afb603" providerId="LiveId" clId="{409D65B6-F794-0740-8250-0ABA18C424E8}" dt="2023-10-28T21:53:41.530" v="679" actId="20578"/>
        <pc:sldMkLst>
          <pc:docMk/>
          <pc:sldMk cId="620506558" sldId="618"/>
        </pc:sldMkLst>
      </pc:sldChg>
      <pc:sldChg chg="add ord">
        <pc:chgData name="Jim Fleming" userId="161791bae1afb603" providerId="LiveId" clId="{409D65B6-F794-0740-8250-0ABA18C424E8}" dt="2023-10-29T00:42:35.292" v="689" actId="20578"/>
        <pc:sldMkLst>
          <pc:docMk/>
          <pc:sldMk cId="1072035839" sldId="619"/>
        </pc:sldMkLst>
      </pc:sldChg>
      <pc:sldChg chg="add">
        <pc:chgData name="Jim Fleming" userId="161791bae1afb603" providerId="LiveId" clId="{409D65B6-F794-0740-8250-0ABA18C424E8}" dt="2023-10-29T01:00:48.585" v="702" actId="2890"/>
        <pc:sldMkLst>
          <pc:docMk/>
          <pc:sldMk cId="3878621202" sldId="620"/>
        </pc:sldMkLst>
      </pc:sldChg>
      <pc:sldChg chg="addSp delSp modSp add mod ord setBg">
        <pc:chgData name="Jim Fleming" userId="161791bae1afb603" providerId="LiveId" clId="{409D65B6-F794-0740-8250-0ABA18C424E8}" dt="2023-10-29T01:02:47.849" v="767" actId="1076"/>
        <pc:sldMkLst>
          <pc:docMk/>
          <pc:sldMk cId="1580791344" sldId="621"/>
        </pc:sldMkLst>
      </pc:sldChg>
    </pc:docChg>
  </pc:docChgLst>
  <pc:docChgLst>
    <pc:chgData name="Jim Fleming" userId="161791bae1afb603" providerId="LiveId" clId="{2F259F04-A6E4-8241-9C33-025C975D4BFE}"/>
    <pc:docChg chg="undo custSel addSld delSld modSld sldOrd">
      <pc:chgData name="Jim Fleming" userId="161791bae1afb603" providerId="LiveId" clId="{2F259F04-A6E4-8241-9C33-025C975D4BFE}" dt="2023-10-09T00:56:00.813" v="404" actId="20578"/>
      <pc:docMkLst>
        <pc:docMk/>
      </pc:docMkLst>
      <pc:sldChg chg="modSp mod">
        <pc:chgData name="Jim Fleming" userId="161791bae1afb603" providerId="LiveId" clId="{2F259F04-A6E4-8241-9C33-025C975D4BFE}" dt="2023-10-08T21:55:32.509" v="26" actId="20577"/>
        <pc:sldMkLst>
          <pc:docMk/>
          <pc:sldMk cId="95395388" sldId="487"/>
        </pc:sldMkLst>
      </pc:sldChg>
      <pc:sldChg chg="modSp mod">
        <pc:chgData name="Jim Fleming" userId="161791bae1afb603" providerId="LiveId" clId="{2F259F04-A6E4-8241-9C33-025C975D4BFE}" dt="2023-10-09T00:27:05.932" v="32" actId="20577"/>
        <pc:sldMkLst>
          <pc:docMk/>
          <pc:sldMk cId="3656160492" sldId="545"/>
        </pc:sldMkLst>
      </pc:sldChg>
      <pc:sldChg chg="del">
        <pc:chgData name="Jim Fleming" userId="161791bae1afb603" providerId="LiveId" clId="{2F259F04-A6E4-8241-9C33-025C975D4BFE}" dt="2023-10-09T00:34:50.989" v="156" actId="2696"/>
        <pc:sldMkLst>
          <pc:docMk/>
          <pc:sldMk cId="3815720884" sldId="546"/>
        </pc:sldMkLst>
      </pc:sldChg>
      <pc:sldChg chg="modSp mod ord">
        <pc:chgData name="Jim Fleming" userId="161791bae1afb603" providerId="LiveId" clId="{2F259F04-A6E4-8241-9C33-025C975D4BFE}" dt="2023-10-09T00:27:42.676" v="70" actId="20577"/>
        <pc:sldMkLst>
          <pc:docMk/>
          <pc:sldMk cId="1845292652" sldId="547"/>
        </pc:sldMkLst>
      </pc:sldChg>
      <pc:sldChg chg="modSp mod">
        <pc:chgData name="Jim Fleming" userId="161791bae1afb603" providerId="LiveId" clId="{2F259F04-A6E4-8241-9C33-025C975D4BFE}" dt="2023-10-09T00:32:43.875" v="125" actId="20577"/>
        <pc:sldMkLst>
          <pc:docMk/>
          <pc:sldMk cId="4127736994" sldId="548"/>
        </pc:sldMkLst>
      </pc:sldChg>
      <pc:sldChg chg="del">
        <pc:chgData name="Jim Fleming" userId="161791bae1afb603" providerId="LiveId" clId="{2F259F04-A6E4-8241-9C33-025C975D4BFE}" dt="2023-10-09T00:35:12.408" v="160" actId="2696"/>
        <pc:sldMkLst>
          <pc:docMk/>
          <pc:sldMk cId="2520584871" sldId="550"/>
        </pc:sldMkLst>
      </pc:sldChg>
      <pc:sldChg chg="del">
        <pc:chgData name="Jim Fleming" userId="161791bae1afb603" providerId="LiveId" clId="{2F259F04-A6E4-8241-9C33-025C975D4BFE}" dt="2023-10-09T00:34:49.792" v="153" actId="2696"/>
        <pc:sldMkLst>
          <pc:docMk/>
          <pc:sldMk cId="1593142164" sldId="552"/>
        </pc:sldMkLst>
      </pc:sldChg>
      <pc:sldChg chg="del">
        <pc:chgData name="Jim Fleming" userId="161791bae1afb603" providerId="LiveId" clId="{2F259F04-A6E4-8241-9C33-025C975D4BFE}" dt="2023-10-09T00:34:50.209" v="154" actId="2696"/>
        <pc:sldMkLst>
          <pc:docMk/>
          <pc:sldMk cId="3568619192" sldId="553"/>
        </pc:sldMkLst>
      </pc:sldChg>
      <pc:sldChg chg="del">
        <pc:chgData name="Jim Fleming" userId="161791bae1afb603" providerId="LiveId" clId="{2F259F04-A6E4-8241-9C33-025C975D4BFE}" dt="2023-10-09T00:34:50.602" v="155" actId="2696"/>
        <pc:sldMkLst>
          <pc:docMk/>
          <pc:sldMk cId="4177728732" sldId="554"/>
        </pc:sldMkLst>
      </pc:sldChg>
      <pc:sldChg chg="del">
        <pc:chgData name="Jim Fleming" userId="161791bae1afb603" providerId="LiveId" clId="{2F259F04-A6E4-8241-9C33-025C975D4BFE}" dt="2023-10-09T00:34:51.359" v="157" actId="2696"/>
        <pc:sldMkLst>
          <pc:docMk/>
          <pc:sldMk cId="1238143276" sldId="555"/>
        </pc:sldMkLst>
      </pc:sldChg>
      <pc:sldChg chg="del">
        <pc:chgData name="Jim Fleming" userId="161791bae1afb603" providerId="LiveId" clId="{2F259F04-A6E4-8241-9C33-025C975D4BFE}" dt="2023-10-09T00:34:51.738" v="158" actId="2696"/>
        <pc:sldMkLst>
          <pc:docMk/>
          <pc:sldMk cId="1273761994" sldId="556"/>
        </pc:sldMkLst>
      </pc:sldChg>
      <pc:sldChg chg="del">
        <pc:chgData name="Jim Fleming" userId="161791bae1afb603" providerId="LiveId" clId="{2F259F04-A6E4-8241-9C33-025C975D4BFE}" dt="2023-10-09T00:34:52.413" v="159" actId="2696"/>
        <pc:sldMkLst>
          <pc:docMk/>
          <pc:sldMk cId="3355254327" sldId="557"/>
        </pc:sldMkLst>
      </pc:sldChg>
      <pc:sldChg chg="del">
        <pc:chgData name="Jim Fleming" userId="161791bae1afb603" providerId="LiveId" clId="{2F259F04-A6E4-8241-9C33-025C975D4BFE}" dt="2023-10-09T00:34:39.544" v="148" actId="2696"/>
        <pc:sldMkLst>
          <pc:docMk/>
          <pc:sldMk cId="2752720607" sldId="558"/>
        </pc:sldMkLst>
      </pc:sldChg>
      <pc:sldChg chg="del">
        <pc:chgData name="Jim Fleming" userId="161791bae1afb603" providerId="LiveId" clId="{2F259F04-A6E4-8241-9C33-025C975D4BFE}" dt="2023-10-09T00:34:49.411" v="152" actId="2696"/>
        <pc:sldMkLst>
          <pc:docMk/>
          <pc:sldMk cId="1404910250" sldId="559"/>
        </pc:sldMkLst>
      </pc:sldChg>
      <pc:sldChg chg="modSp mod">
        <pc:chgData name="Jim Fleming" userId="161791bae1afb603" providerId="LiveId" clId="{2F259F04-A6E4-8241-9C33-025C975D4BFE}" dt="2023-10-08T21:54:53.781" v="5" actId="20577"/>
        <pc:sldMkLst>
          <pc:docMk/>
          <pc:sldMk cId="270792197" sldId="563"/>
        </pc:sldMkLst>
      </pc:sldChg>
      <pc:sldChg chg="modSp add mod ord modShow">
        <pc:chgData name="Jim Fleming" userId="161791bae1afb603" providerId="LiveId" clId="{2F259F04-A6E4-8241-9C33-025C975D4BFE}" dt="2023-10-09T00:52:33.559" v="395" actId="20577"/>
        <pc:sldMkLst>
          <pc:docMk/>
          <pc:sldMk cId="1826648014" sldId="564"/>
        </pc:sldMkLst>
      </pc:sldChg>
      <pc:sldChg chg="del">
        <pc:chgData name="Jim Fleming" userId="161791bae1afb603" providerId="LiveId" clId="{2F259F04-A6E4-8241-9C33-025C975D4BFE}" dt="2023-10-08T21:55:04.284" v="11" actId="2696"/>
        <pc:sldMkLst>
          <pc:docMk/>
          <pc:sldMk cId="2692311070" sldId="564"/>
        </pc:sldMkLst>
      </pc:sldChg>
      <pc:sldChg chg="modSp add mod ord">
        <pc:chgData name="Jim Fleming" userId="161791bae1afb603" providerId="LiveId" clId="{2F259F04-A6E4-8241-9C33-025C975D4BFE}" dt="2023-10-09T00:53:09.355" v="402" actId="20577"/>
        <pc:sldMkLst>
          <pc:docMk/>
          <pc:sldMk cId="414719777" sldId="565"/>
        </pc:sldMkLst>
      </pc:sldChg>
      <pc:sldChg chg="modSp add del mod ord">
        <pc:chgData name="Jim Fleming" userId="161791bae1afb603" providerId="LiveId" clId="{2F259F04-A6E4-8241-9C33-025C975D4BFE}" dt="2023-10-09T00:53:13.445" v="403" actId="2696"/>
        <pc:sldMkLst>
          <pc:docMk/>
          <pc:sldMk cId="162255658" sldId="566"/>
        </pc:sldMkLst>
      </pc:sldChg>
      <pc:sldChg chg="del">
        <pc:chgData name="Jim Fleming" userId="161791bae1afb603" providerId="LiveId" clId="{2F259F04-A6E4-8241-9C33-025C975D4BFE}" dt="2023-10-08T21:55:05.350" v="12" actId="2696"/>
        <pc:sldMkLst>
          <pc:docMk/>
          <pc:sldMk cId="2193666224" sldId="566"/>
        </pc:sldMkLst>
      </pc:sldChg>
      <pc:sldChg chg="del">
        <pc:chgData name="Jim Fleming" userId="161791bae1afb603" providerId="LiveId" clId="{2F259F04-A6E4-8241-9C33-025C975D4BFE}" dt="2023-10-08T21:55:00.292" v="7" actId="2696"/>
        <pc:sldMkLst>
          <pc:docMk/>
          <pc:sldMk cId="137352595" sldId="567"/>
        </pc:sldMkLst>
      </pc:sldChg>
      <pc:sldChg chg="add ord">
        <pc:chgData name="Jim Fleming" userId="161791bae1afb603" providerId="LiveId" clId="{2F259F04-A6E4-8241-9C33-025C975D4BFE}" dt="2023-10-09T00:30:32.633" v="96" actId="20578"/>
        <pc:sldMkLst>
          <pc:docMk/>
          <pc:sldMk cId="1323222175" sldId="567"/>
        </pc:sldMkLst>
      </pc:sldChg>
      <pc:sldChg chg="add ord">
        <pc:chgData name="Jim Fleming" userId="161791bae1afb603" providerId="LiveId" clId="{2F259F04-A6E4-8241-9C33-025C975D4BFE}" dt="2023-10-09T00:30:38.177" v="98" actId="20578"/>
        <pc:sldMkLst>
          <pc:docMk/>
          <pc:sldMk cId="73851506" sldId="568"/>
        </pc:sldMkLst>
      </pc:sldChg>
      <pc:sldChg chg="del">
        <pc:chgData name="Jim Fleming" userId="161791bae1afb603" providerId="LiveId" clId="{2F259F04-A6E4-8241-9C33-025C975D4BFE}" dt="2023-10-08T21:55:01.741" v="8" actId="2696"/>
        <pc:sldMkLst>
          <pc:docMk/>
          <pc:sldMk cId="1305443607" sldId="569"/>
        </pc:sldMkLst>
      </pc:sldChg>
      <pc:sldChg chg="add ord">
        <pc:chgData name="Jim Fleming" userId="161791bae1afb603" providerId="LiveId" clId="{2F259F04-A6E4-8241-9C33-025C975D4BFE}" dt="2023-10-09T00:51:29.954" v="385" actId="20578"/>
        <pc:sldMkLst>
          <pc:docMk/>
          <pc:sldMk cId="2417103310" sldId="569"/>
        </pc:sldMkLst>
      </pc:sldChg>
      <pc:sldChg chg="modSp add mod ord">
        <pc:chgData name="Jim Fleming" userId="161791bae1afb603" providerId="LiveId" clId="{2F259F04-A6E4-8241-9C33-025C975D4BFE}" dt="2023-10-09T00:51:50.568" v="386" actId="20578"/>
        <pc:sldMkLst>
          <pc:docMk/>
          <pc:sldMk cId="3710068436" sldId="570"/>
        </pc:sldMkLst>
      </pc:sldChg>
      <pc:sldChg chg="modSp add mod ord">
        <pc:chgData name="Jim Fleming" userId="161791bae1afb603" providerId="LiveId" clId="{2F259F04-A6E4-8241-9C33-025C975D4BFE}" dt="2023-10-09T00:51:50.568" v="386" actId="20578"/>
        <pc:sldMkLst>
          <pc:docMk/>
          <pc:sldMk cId="1066580186" sldId="571"/>
        </pc:sldMkLst>
      </pc:sldChg>
      <pc:sldChg chg="del">
        <pc:chgData name="Jim Fleming" userId="161791bae1afb603" providerId="LiveId" clId="{2F259F04-A6E4-8241-9C33-025C975D4BFE}" dt="2023-10-08T21:55:02.526" v="9" actId="2696"/>
        <pc:sldMkLst>
          <pc:docMk/>
          <pc:sldMk cId="3201083753" sldId="571"/>
        </pc:sldMkLst>
      </pc:sldChg>
      <pc:sldChg chg="del">
        <pc:chgData name="Jim Fleming" userId="161791bae1afb603" providerId="LiveId" clId="{2F259F04-A6E4-8241-9C33-025C975D4BFE}" dt="2023-10-08T21:55:03.245" v="10" actId="2696"/>
        <pc:sldMkLst>
          <pc:docMk/>
          <pc:sldMk cId="160955414" sldId="572"/>
        </pc:sldMkLst>
      </pc:sldChg>
      <pc:sldChg chg="modSp add mod">
        <pc:chgData name="Jim Fleming" userId="161791bae1afb603" providerId="LiveId" clId="{2F259F04-A6E4-8241-9C33-025C975D4BFE}" dt="2023-10-09T00:33:01.259" v="131" actId="20577"/>
        <pc:sldMkLst>
          <pc:docMk/>
          <pc:sldMk cId="4280336327" sldId="572"/>
        </pc:sldMkLst>
      </pc:sldChg>
      <pc:sldChg chg="del">
        <pc:chgData name="Jim Fleming" userId="161791bae1afb603" providerId="LiveId" clId="{2F259F04-A6E4-8241-9C33-025C975D4BFE}" dt="2023-10-08T21:54:59.266" v="6" actId="2696"/>
        <pc:sldMkLst>
          <pc:docMk/>
          <pc:sldMk cId="2187300002" sldId="573"/>
        </pc:sldMkLst>
      </pc:sldChg>
      <pc:sldChg chg="modSp add mod">
        <pc:chgData name="Jim Fleming" userId="161791bae1afb603" providerId="LiveId" clId="{2F259F04-A6E4-8241-9C33-025C975D4BFE}" dt="2023-10-09T00:33:04.076" v="132" actId="20577"/>
        <pc:sldMkLst>
          <pc:docMk/>
          <pc:sldMk cId="3635486046" sldId="573"/>
        </pc:sldMkLst>
      </pc:sldChg>
      <pc:sldChg chg="add ord">
        <pc:chgData name="Jim Fleming" userId="161791bae1afb603" providerId="LiveId" clId="{2F259F04-A6E4-8241-9C33-025C975D4BFE}" dt="2023-10-09T00:51:50.568" v="386" actId="20578"/>
        <pc:sldMkLst>
          <pc:docMk/>
          <pc:sldMk cId="3318391485" sldId="574"/>
        </pc:sldMkLst>
      </pc:sldChg>
      <pc:sldChg chg="add ord">
        <pc:chgData name="Jim Fleming" userId="161791bae1afb603" providerId="LiveId" clId="{2F259F04-A6E4-8241-9C33-025C975D4BFE}" dt="2023-10-09T00:33:17.209" v="136" actId="20578"/>
        <pc:sldMkLst>
          <pc:docMk/>
          <pc:sldMk cId="1578208276" sldId="575"/>
        </pc:sldMkLst>
      </pc:sldChg>
      <pc:sldChg chg="modSp add mod ord">
        <pc:chgData name="Jim Fleming" userId="161791bae1afb603" providerId="LiveId" clId="{2F259F04-A6E4-8241-9C33-025C975D4BFE}" dt="2023-10-09T00:56:00.813" v="404" actId="20578"/>
        <pc:sldMkLst>
          <pc:docMk/>
          <pc:sldMk cId="2813314982" sldId="576"/>
        </pc:sldMkLst>
      </pc:sldChg>
      <pc:sldChg chg="modSp add mod ord">
        <pc:chgData name="Jim Fleming" userId="161791bae1afb603" providerId="LiveId" clId="{2F259F04-A6E4-8241-9C33-025C975D4BFE}" dt="2023-10-09T00:56:00.813" v="404" actId="20578"/>
        <pc:sldMkLst>
          <pc:docMk/>
          <pc:sldMk cId="3979819060" sldId="577"/>
        </pc:sldMkLst>
      </pc:sldChg>
      <pc:sldChg chg="add ord">
        <pc:chgData name="Jim Fleming" userId="161791bae1afb603" providerId="LiveId" clId="{2F259F04-A6E4-8241-9C33-025C975D4BFE}" dt="2023-10-09T00:56:00.813" v="404" actId="20578"/>
        <pc:sldMkLst>
          <pc:docMk/>
          <pc:sldMk cId="349574516" sldId="578"/>
        </pc:sldMkLst>
      </pc:sldChg>
      <pc:sldChg chg="add del">
        <pc:chgData name="Jim Fleming" userId="161791bae1afb603" providerId="LiveId" clId="{2F259F04-A6E4-8241-9C33-025C975D4BFE}" dt="2023-10-09T00:35:13.629" v="161" actId="2696"/>
        <pc:sldMkLst>
          <pc:docMk/>
          <pc:sldMk cId="1663199540" sldId="579"/>
        </pc:sldMkLst>
      </pc:sldChg>
      <pc:sldChg chg="add ord">
        <pc:chgData name="Jim Fleming" userId="161791bae1afb603" providerId="LiveId" clId="{2F259F04-A6E4-8241-9C33-025C975D4BFE}" dt="2023-10-09T00:44:31.369" v="163" actId="20578"/>
        <pc:sldMkLst>
          <pc:docMk/>
          <pc:sldMk cId="4021364042" sldId="579"/>
        </pc:sldMkLst>
      </pc:sldChg>
      <pc:sldChg chg="modSp add del mod">
        <pc:chgData name="Jim Fleming" userId="161791bae1afb603" providerId="LiveId" clId="{2F259F04-A6E4-8241-9C33-025C975D4BFE}" dt="2023-10-09T00:45:04.345" v="215" actId="2696"/>
        <pc:sldMkLst>
          <pc:docMk/>
          <pc:sldMk cId="2531368512" sldId="580"/>
        </pc:sldMkLst>
      </pc:sldChg>
      <pc:sldChg chg="add">
        <pc:chgData name="Jim Fleming" userId="161791bae1afb603" providerId="LiveId" clId="{2F259F04-A6E4-8241-9C33-025C975D4BFE}" dt="2023-10-09T00:44:36.056" v="165" actId="2890"/>
        <pc:sldMkLst>
          <pc:docMk/>
          <pc:sldMk cId="3265768269" sldId="581"/>
        </pc:sldMkLst>
      </pc:sldChg>
      <pc:sldChg chg="addSp modSp add mod ord">
        <pc:chgData name="Jim Fleming" userId="161791bae1afb603" providerId="LiveId" clId="{2F259F04-A6E4-8241-9C33-025C975D4BFE}" dt="2023-10-09T00:46:10.496" v="384" actId="20577"/>
        <pc:sldMkLst>
          <pc:docMk/>
          <pc:sldMk cId="3933572349" sldId="582"/>
        </pc:sldMkLst>
      </pc:sldChg>
    </pc:docChg>
  </pc:docChgLst>
  <pc:docChgLst>
    <pc:chgData name="Jim Fleming" userId="161791bae1afb603" providerId="LiveId" clId="{4DC99FD9-3EA2-4F47-931A-68962B4135F0}"/>
    <pc:docChg chg="custSel addSld delSld modSld sldOrd">
      <pc:chgData name="Jim Fleming" userId="161791bae1afb603" providerId="LiveId" clId="{4DC99FD9-3EA2-4F47-931A-68962B4135F0}" dt="2024-05-04T14:56:18.684" v="554" actId="20577"/>
      <pc:docMkLst>
        <pc:docMk/>
      </pc:docMkLst>
      <pc:sldChg chg="add ord">
        <pc:chgData name="Jim Fleming" userId="161791bae1afb603" providerId="LiveId" clId="{4DC99FD9-3EA2-4F47-931A-68962B4135F0}" dt="2024-05-04T14:23:03.559" v="44" actId="20578"/>
        <pc:sldMkLst>
          <pc:docMk/>
          <pc:sldMk cId="3027780690" sldId="667"/>
        </pc:sldMkLst>
      </pc:sldChg>
      <pc:sldChg chg="add del">
        <pc:chgData name="Jim Fleming" userId="161791bae1afb603" providerId="LiveId" clId="{4DC99FD9-3EA2-4F47-931A-68962B4135F0}" dt="2024-05-04T14:43:02.173" v="542" actId="2696"/>
        <pc:sldMkLst>
          <pc:docMk/>
          <pc:sldMk cId="2417950942" sldId="668"/>
        </pc:sldMkLst>
      </pc:sldChg>
      <pc:sldChg chg="add del">
        <pc:chgData name="Jim Fleming" userId="161791bae1afb603" providerId="LiveId" clId="{4DC99FD9-3EA2-4F47-931A-68962B4135F0}" dt="2024-05-04T14:42:56.216" v="541" actId="2696"/>
        <pc:sldMkLst>
          <pc:docMk/>
          <pc:sldMk cId="3275712682" sldId="669"/>
        </pc:sldMkLst>
      </pc:sldChg>
      <pc:sldChg chg="del">
        <pc:chgData name="Jim Fleming" userId="161791bae1afb603" providerId="LiveId" clId="{4DC99FD9-3EA2-4F47-931A-68962B4135F0}" dt="2024-05-04T14:22:00.810" v="10" actId="2696"/>
        <pc:sldMkLst>
          <pc:docMk/>
          <pc:sldMk cId="1054385236" sldId="670"/>
        </pc:sldMkLst>
      </pc:sldChg>
      <pc:sldChg chg="add">
        <pc:chgData name="Jim Fleming" userId="161791bae1afb603" providerId="LiveId" clId="{4DC99FD9-3EA2-4F47-931A-68962B4135F0}" dt="2024-05-04T14:23:12.484" v="47" actId="2890"/>
        <pc:sldMkLst>
          <pc:docMk/>
          <pc:sldMk cId="1488943873" sldId="670"/>
        </pc:sldMkLst>
      </pc:sldChg>
      <pc:sldChg chg="del">
        <pc:chgData name="Jim Fleming" userId="161791bae1afb603" providerId="LiveId" clId="{4DC99FD9-3EA2-4F47-931A-68962B4135F0}" dt="2024-05-04T14:22:01.342" v="11" actId="2696"/>
        <pc:sldMkLst>
          <pc:docMk/>
          <pc:sldMk cId="1311730037" sldId="671"/>
        </pc:sldMkLst>
      </pc:sldChg>
      <pc:sldChg chg="addSp modSp new mod modAnim">
        <pc:chgData name="Jim Fleming" userId="161791bae1afb603" providerId="LiveId" clId="{4DC99FD9-3EA2-4F47-931A-68962B4135F0}" dt="2024-05-04T14:31:32.663" v="381"/>
        <pc:sldMkLst>
          <pc:docMk/>
          <pc:sldMk cId="2004917992" sldId="671"/>
        </pc:sldMkLst>
      </pc:sldChg>
      <pc:sldChg chg="add">
        <pc:chgData name="Jim Fleming" userId="161791bae1afb603" providerId="LiveId" clId="{4DC99FD9-3EA2-4F47-931A-68962B4135F0}" dt="2024-05-04T14:24:53.628" v="151" actId="2890"/>
        <pc:sldMkLst>
          <pc:docMk/>
          <pc:sldMk cId="3312777999" sldId="672"/>
        </pc:sldMkLst>
      </pc:sldChg>
      <pc:sldChg chg="del">
        <pc:chgData name="Jim Fleming" userId="161791bae1afb603" providerId="LiveId" clId="{4DC99FD9-3EA2-4F47-931A-68962B4135F0}" dt="2024-05-04T14:21:59.876" v="9" actId="2696"/>
        <pc:sldMkLst>
          <pc:docMk/>
          <pc:sldMk cId="3672430343" sldId="672"/>
        </pc:sldMkLst>
      </pc:sldChg>
      <pc:sldChg chg="addSp delSp modSp new mod">
        <pc:chgData name="Jim Fleming" userId="161791bae1afb603" providerId="LiveId" clId="{4DC99FD9-3EA2-4F47-931A-68962B4135F0}" dt="2024-05-04T14:42:50.130" v="540" actId="121"/>
        <pc:sldMkLst>
          <pc:docMk/>
          <pc:sldMk cId="189999141" sldId="673"/>
        </pc:sldMkLst>
      </pc:sldChg>
      <pc:sldChg chg="del">
        <pc:chgData name="Jim Fleming" userId="161791bae1afb603" providerId="LiveId" clId="{4DC99FD9-3EA2-4F47-931A-68962B4135F0}" dt="2024-05-04T14:22:07.878" v="16" actId="2696"/>
        <pc:sldMkLst>
          <pc:docMk/>
          <pc:sldMk cId="1763655266" sldId="673"/>
        </pc:sldMkLst>
      </pc:sldChg>
      <pc:sldChg chg="del">
        <pc:chgData name="Jim Fleming" userId="161791bae1afb603" providerId="LiveId" clId="{4DC99FD9-3EA2-4F47-931A-68962B4135F0}" dt="2024-05-04T14:22:09.194" v="17" actId="2696"/>
        <pc:sldMkLst>
          <pc:docMk/>
          <pc:sldMk cId="1110179464" sldId="674"/>
        </pc:sldMkLst>
      </pc:sldChg>
      <pc:sldChg chg="modSp add mod ord modShow">
        <pc:chgData name="Jim Fleming" userId="161791bae1afb603" providerId="LiveId" clId="{4DC99FD9-3EA2-4F47-931A-68962B4135F0}" dt="2024-05-04T14:56:18.684" v="554" actId="20577"/>
        <pc:sldMkLst>
          <pc:docMk/>
          <pc:sldMk cId="3469265981" sldId="674"/>
        </pc:sldMkLst>
      </pc:sldChg>
      <pc:sldChg chg="del">
        <pc:chgData name="Jim Fleming" userId="161791bae1afb603" providerId="LiveId" clId="{4DC99FD9-3EA2-4F47-931A-68962B4135F0}" dt="2024-05-04T14:22:10.218" v="18" actId="2696"/>
        <pc:sldMkLst>
          <pc:docMk/>
          <pc:sldMk cId="2456653285" sldId="675"/>
        </pc:sldMkLst>
      </pc:sldChg>
      <pc:sldChg chg="modSp add mod">
        <pc:chgData name="Jim Fleming" userId="161791bae1afb603" providerId="LiveId" clId="{4DC99FD9-3EA2-4F47-931A-68962B4135F0}" dt="2024-05-04T14:56:14.400" v="552" actId="6549"/>
        <pc:sldMkLst>
          <pc:docMk/>
          <pc:sldMk cId="2564506520" sldId="675"/>
        </pc:sldMkLst>
      </pc:sldChg>
      <pc:sldChg chg="del">
        <pc:chgData name="Jim Fleming" userId="161791bae1afb603" providerId="LiveId" clId="{4DC99FD9-3EA2-4F47-931A-68962B4135F0}" dt="2024-05-04T14:22:05.325" v="15" actId="2696"/>
        <pc:sldMkLst>
          <pc:docMk/>
          <pc:sldMk cId="4109945080" sldId="676"/>
        </pc:sldMkLst>
      </pc:sldChg>
      <pc:sldChg chg="del">
        <pc:chgData name="Jim Fleming" userId="161791bae1afb603" providerId="LiveId" clId="{4DC99FD9-3EA2-4F47-931A-68962B4135F0}" dt="2024-05-04T14:22:03.326" v="12" actId="2696"/>
        <pc:sldMkLst>
          <pc:docMk/>
          <pc:sldMk cId="816045860" sldId="677"/>
        </pc:sldMkLst>
      </pc:sldChg>
      <pc:sldChg chg="del">
        <pc:chgData name="Jim Fleming" userId="161791bae1afb603" providerId="LiveId" clId="{4DC99FD9-3EA2-4F47-931A-68962B4135F0}" dt="2024-05-04T14:22:03.810" v="13" actId="2696"/>
        <pc:sldMkLst>
          <pc:docMk/>
          <pc:sldMk cId="1892334262" sldId="678"/>
        </pc:sldMkLst>
      </pc:sldChg>
      <pc:sldChg chg="del">
        <pc:chgData name="Jim Fleming" userId="161791bae1afb603" providerId="LiveId" clId="{4DC99FD9-3EA2-4F47-931A-68962B4135F0}" dt="2024-05-04T14:22:04.192" v="14" actId="2696"/>
        <pc:sldMkLst>
          <pc:docMk/>
          <pc:sldMk cId="2701228636" sldId="679"/>
        </pc:sldMkLst>
      </pc:sldChg>
      <pc:sldChg chg="del">
        <pc:chgData name="Jim Fleming" userId="161791bae1afb603" providerId="LiveId" clId="{4DC99FD9-3EA2-4F47-931A-68962B4135F0}" dt="2024-05-04T14:22:10.773" v="19" actId="2696"/>
        <pc:sldMkLst>
          <pc:docMk/>
          <pc:sldMk cId="1895836190" sldId="680"/>
        </pc:sldMkLst>
      </pc:sldChg>
      <pc:sldChg chg="del">
        <pc:chgData name="Jim Fleming" userId="161791bae1afb603" providerId="LiveId" clId="{4DC99FD9-3EA2-4F47-931A-68962B4135F0}" dt="2024-05-04T14:22:11.081" v="20" actId="2696"/>
        <pc:sldMkLst>
          <pc:docMk/>
          <pc:sldMk cId="1633101544" sldId="681"/>
        </pc:sldMkLst>
      </pc:sldChg>
      <pc:sldChg chg="del">
        <pc:chgData name="Jim Fleming" userId="161791bae1afb603" providerId="LiveId" clId="{4DC99FD9-3EA2-4F47-931A-68962B4135F0}" dt="2024-05-04T14:22:11.405" v="21" actId="2696"/>
        <pc:sldMkLst>
          <pc:docMk/>
          <pc:sldMk cId="1679509863" sldId="682"/>
        </pc:sldMkLst>
      </pc:sldChg>
    </pc:docChg>
  </pc:docChgLst>
  <pc:docChgLst>
    <pc:chgData name="Jim Fleming" userId="161791bae1afb603" providerId="LiveId" clId="{6A95B527-166E-A54F-BC4E-8B9229AB2731}"/>
    <pc:docChg chg="custSel addSld delSld modSld sldOrd">
      <pc:chgData name="Jim Fleming" userId="161791bae1afb603" providerId="LiveId" clId="{6A95B527-166E-A54F-BC4E-8B9229AB2731}" dt="2023-11-11T22:14:05.071" v="572" actId="20577"/>
      <pc:docMkLst>
        <pc:docMk/>
      </pc:docMkLst>
      <pc:sldChg chg="modSp mod">
        <pc:chgData name="Jim Fleming" userId="161791bae1afb603" providerId="LiveId" clId="{6A95B527-166E-A54F-BC4E-8B9229AB2731}" dt="2023-11-11T21:15:03.282" v="8" actId="20577"/>
        <pc:sldMkLst>
          <pc:docMk/>
          <pc:sldMk cId="270792197" sldId="563"/>
        </pc:sldMkLst>
      </pc:sldChg>
      <pc:sldChg chg="modSp mod">
        <pc:chgData name="Jim Fleming" userId="161791bae1afb603" providerId="LiveId" clId="{6A95B527-166E-A54F-BC4E-8B9229AB2731}" dt="2023-11-11T21:15:31.529" v="18" actId="6549"/>
        <pc:sldMkLst>
          <pc:docMk/>
          <pc:sldMk cId="189513369" sldId="583"/>
        </pc:sldMkLst>
      </pc:sldChg>
      <pc:sldChg chg="ord">
        <pc:chgData name="Jim Fleming" userId="161791bae1afb603" providerId="LiveId" clId="{6A95B527-166E-A54F-BC4E-8B9229AB2731}" dt="2023-11-11T22:05:38.588" v="257" actId="20578"/>
        <pc:sldMkLst>
          <pc:docMk/>
          <pc:sldMk cId="2827314747" sldId="594"/>
        </pc:sldMkLst>
      </pc:sldChg>
      <pc:sldChg chg="del">
        <pc:chgData name="Jim Fleming" userId="161791bae1afb603" providerId="LiveId" clId="{6A95B527-166E-A54F-BC4E-8B9229AB2731}" dt="2023-11-11T21:15:51.212" v="27" actId="2696"/>
        <pc:sldMkLst>
          <pc:docMk/>
          <pc:sldMk cId="3938386549" sldId="601"/>
        </pc:sldMkLst>
      </pc:sldChg>
      <pc:sldChg chg="ord">
        <pc:chgData name="Jim Fleming" userId="161791bae1afb603" providerId="LiveId" clId="{6A95B527-166E-A54F-BC4E-8B9229AB2731}" dt="2023-11-11T21:22:02.678" v="64" actId="20578"/>
        <pc:sldMkLst>
          <pc:docMk/>
          <pc:sldMk cId="683045052" sldId="607"/>
        </pc:sldMkLst>
      </pc:sldChg>
      <pc:sldChg chg="del">
        <pc:chgData name="Jim Fleming" userId="161791bae1afb603" providerId="LiveId" clId="{6A95B527-166E-A54F-BC4E-8B9229AB2731}" dt="2023-11-11T21:15:48.592" v="26" actId="2696"/>
        <pc:sldMkLst>
          <pc:docMk/>
          <pc:sldMk cId="191869438" sldId="615"/>
        </pc:sldMkLst>
      </pc:sldChg>
      <pc:sldChg chg="del">
        <pc:chgData name="Jim Fleming" userId="161791bae1afb603" providerId="LiveId" clId="{6A95B527-166E-A54F-BC4E-8B9229AB2731}" dt="2023-11-11T21:15:36.805" v="19" actId="2696"/>
        <pc:sldMkLst>
          <pc:docMk/>
          <pc:sldMk cId="1771867604" sldId="616"/>
        </pc:sldMkLst>
      </pc:sldChg>
      <pc:sldChg chg="addSp delSp modSp mod">
        <pc:chgData name="Jim Fleming" userId="161791bae1afb603" providerId="LiveId" clId="{6A95B527-166E-A54F-BC4E-8B9229AB2731}" dt="2023-11-11T21:20:39.197" v="57" actId="20577"/>
        <pc:sldMkLst>
          <pc:docMk/>
          <pc:sldMk cId="2857941999" sldId="617"/>
        </pc:sldMkLst>
      </pc:sldChg>
      <pc:sldChg chg="modSp add mod">
        <pc:chgData name="Jim Fleming" userId="161791bae1afb603" providerId="LiveId" clId="{6A95B527-166E-A54F-BC4E-8B9229AB2731}" dt="2023-11-11T21:20:46.301" v="59" actId="20577"/>
        <pc:sldMkLst>
          <pc:docMk/>
          <pc:sldMk cId="1817492945" sldId="618"/>
        </pc:sldMkLst>
      </pc:sldChg>
      <pc:sldChg chg="del">
        <pc:chgData name="Jim Fleming" userId="161791bae1afb603" providerId="LiveId" clId="{6A95B527-166E-A54F-BC4E-8B9229AB2731}" dt="2023-11-11T21:15:42.558" v="21" actId="2696"/>
        <pc:sldMkLst>
          <pc:docMk/>
          <pc:sldMk cId="2966094806" sldId="618"/>
        </pc:sldMkLst>
      </pc:sldChg>
      <pc:sldChg chg="addSp modSp add mod ord modAnim modShow">
        <pc:chgData name="Jim Fleming" userId="161791bae1afb603" providerId="LiveId" clId="{6A95B527-166E-A54F-BC4E-8B9229AB2731}" dt="2023-11-11T21:28:17.021" v="136"/>
        <pc:sldMkLst>
          <pc:docMk/>
          <pc:sldMk cId="340736095" sldId="619"/>
        </pc:sldMkLst>
      </pc:sldChg>
      <pc:sldChg chg="del">
        <pc:chgData name="Jim Fleming" userId="161791bae1afb603" providerId="LiveId" clId="{6A95B527-166E-A54F-BC4E-8B9229AB2731}" dt="2023-11-11T21:15:39.004" v="20" actId="2696"/>
        <pc:sldMkLst>
          <pc:docMk/>
          <pc:sldMk cId="1178792350" sldId="620"/>
        </pc:sldMkLst>
      </pc:sldChg>
      <pc:sldChg chg="addSp delSp modSp add mod ord modShow">
        <pc:chgData name="Jim Fleming" userId="161791bae1afb603" providerId="LiveId" clId="{6A95B527-166E-A54F-BC4E-8B9229AB2731}" dt="2023-11-11T21:24:19.517" v="106" actId="113"/>
        <pc:sldMkLst>
          <pc:docMk/>
          <pc:sldMk cId="2911037679" sldId="620"/>
        </pc:sldMkLst>
      </pc:sldChg>
      <pc:sldChg chg="del">
        <pc:chgData name="Jim Fleming" userId="161791bae1afb603" providerId="LiveId" clId="{6A95B527-166E-A54F-BC4E-8B9229AB2731}" dt="2023-11-11T21:15:43.037" v="22" actId="2696"/>
        <pc:sldMkLst>
          <pc:docMk/>
          <pc:sldMk cId="168883434" sldId="621"/>
        </pc:sldMkLst>
      </pc:sldChg>
      <pc:sldChg chg="modSp add mod">
        <pc:chgData name="Jim Fleming" userId="161791bae1afb603" providerId="LiveId" clId="{6A95B527-166E-A54F-BC4E-8B9229AB2731}" dt="2023-11-11T21:23:43.190" v="93" actId="20577"/>
        <pc:sldMkLst>
          <pc:docMk/>
          <pc:sldMk cId="3013769601" sldId="621"/>
        </pc:sldMkLst>
      </pc:sldChg>
      <pc:sldChg chg="del">
        <pc:chgData name="Jim Fleming" userId="161791bae1afb603" providerId="LiveId" clId="{6A95B527-166E-A54F-BC4E-8B9229AB2731}" dt="2023-11-11T21:15:44.244" v="23" actId="2696"/>
        <pc:sldMkLst>
          <pc:docMk/>
          <pc:sldMk cId="833004635" sldId="622"/>
        </pc:sldMkLst>
      </pc:sldChg>
      <pc:sldChg chg="add">
        <pc:chgData name="Jim Fleming" userId="161791bae1afb603" providerId="LiveId" clId="{6A95B527-166E-A54F-BC4E-8B9229AB2731}" dt="2023-11-11T21:23:59.134" v="94" actId="2890"/>
        <pc:sldMkLst>
          <pc:docMk/>
          <pc:sldMk cId="2433919424" sldId="622"/>
        </pc:sldMkLst>
      </pc:sldChg>
      <pc:sldChg chg="add ord">
        <pc:chgData name="Jim Fleming" userId="161791bae1afb603" providerId="LiveId" clId="{6A95B527-166E-A54F-BC4E-8B9229AB2731}" dt="2023-11-11T21:26:11.289" v="109" actId="20578"/>
        <pc:sldMkLst>
          <pc:docMk/>
          <pc:sldMk cId="193932846" sldId="623"/>
        </pc:sldMkLst>
      </pc:sldChg>
      <pc:sldChg chg="del">
        <pc:chgData name="Jim Fleming" userId="161791bae1afb603" providerId="LiveId" clId="{6A95B527-166E-A54F-BC4E-8B9229AB2731}" dt="2023-11-11T21:15:46.822" v="24" actId="2696"/>
        <pc:sldMkLst>
          <pc:docMk/>
          <pc:sldMk cId="1342366298" sldId="623"/>
        </pc:sldMkLst>
      </pc:sldChg>
      <pc:sldChg chg="add ord">
        <pc:chgData name="Jim Fleming" userId="161791bae1afb603" providerId="LiveId" clId="{6A95B527-166E-A54F-BC4E-8B9229AB2731}" dt="2023-11-11T21:26:13.112" v="110" actId="20578"/>
        <pc:sldMkLst>
          <pc:docMk/>
          <pc:sldMk cId="512487870" sldId="624"/>
        </pc:sldMkLst>
      </pc:sldChg>
      <pc:sldChg chg="del">
        <pc:chgData name="Jim Fleming" userId="161791bae1afb603" providerId="LiveId" clId="{6A95B527-166E-A54F-BC4E-8B9229AB2731}" dt="2023-11-11T21:15:47.996" v="25" actId="2696"/>
        <pc:sldMkLst>
          <pc:docMk/>
          <pc:sldMk cId="923066462" sldId="624"/>
        </pc:sldMkLst>
      </pc:sldChg>
      <pc:sldChg chg="del">
        <pc:chgData name="Jim Fleming" userId="161791bae1afb603" providerId="LiveId" clId="{6A95B527-166E-A54F-BC4E-8B9229AB2731}" dt="2023-11-11T21:15:52.182" v="28" actId="2696"/>
        <pc:sldMkLst>
          <pc:docMk/>
          <pc:sldMk cId="414640567" sldId="625"/>
        </pc:sldMkLst>
      </pc:sldChg>
      <pc:sldChg chg="add ord replId">
        <pc:chgData name="Jim Fleming" userId="161791bae1afb603" providerId="LiveId" clId="{6A95B527-166E-A54F-BC4E-8B9229AB2731}" dt="2023-11-11T21:26:27.634" v="115" actId="20578"/>
        <pc:sldMkLst>
          <pc:docMk/>
          <pc:sldMk cId="1136238272" sldId="625"/>
        </pc:sldMkLst>
      </pc:sldChg>
      <pc:sldChg chg="del">
        <pc:chgData name="Jim Fleming" userId="161791bae1afb603" providerId="LiveId" clId="{6A95B527-166E-A54F-BC4E-8B9229AB2731}" dt="2023-11-11T21:15:53.589" v="29" actId="2696"/>
        <pc:sldMkLst>
          <pc:docMk/>
          <pc:sldMk cId="2098351676" sldId="626"/>
        </pc:sldMkLst>
      </pc:sldChg>
      <pc:sldChg chg="add ord">
        <pc:chgData name="Jim Fleming" userId="161791bae1afb603" providerId="LiveId" clId="{6A95B527-166E-A54F-BC4E-8B9229AB2731}" dt="2023-11-11T21:26:25.346" v="114" actId="20578"/>
        <pc:sldMkLst>
          <pc:docMk/>
          <pc:sldMk cId="2570436449" sldId="626"/>
        </pc:sldMkLst>
      </pc:sldChg>
      <pc:sldChg chg="add ord">
        <pc:chgData name="Jim Fleming" userId="161791bae1afb603" providerId="LiveId" clId="{6A95B527-166E-A54F-BC4E-8B9229AB2731}" dt="2023-11-11T21:27:30.241" v="117" actId="20578"/>
        <pc:sldMkLst>
          <pc:docMk/>
          <pc:sldMk cId="1938528030" sldId="627"/>
        </pc:sldMkLst>
      </pc:sldChg>
      <pc:sldChg chg="modSp add mod ord">
        <pc:chgData name="Jim Fleming" userId="161791bae1afb603" providerId="LiveId" clId="{6A95B527-166E-A54F-BC4E-8B9229AB2731}" dt="2023-11-11T21:31:32.680" v="253" actId="114"/>
        <pc:sldMkLst>
          <pc:docMk/>
          <pc:sldMk cId="2821003419" sldId="628"/>
        </pc:sldMkLst>
      </pc:sldChg>
      <pc:sldChg chg="add ord replId">
        <pc:chgData name="Jim Fleming" userId="161791bae1afb603" providerId="LiveId" clId="{6A95B527-166E-A54F-BC4E-8B9229AB2731}" dt="2023-11-11T21:29:51.607" v="138" actId="20578"/>
        <pc:sldMkLst>
          <pc:docMk/>
          <pc:sldMk cId="2741987892" sldId="629"/>
        </pc:sldMkLst>
      </pc:sldChg>
      <pc:sldChg chg="modSp add mod ord modShow">
        <pc:chgData name="Jim Fleming" userId="161791bae1afb603" providerId="LiveId" clId="{6A95B527-166E-A54F-BC4E-8B9229AB2731}" dt="2023-11-11T22:07:09.544" v="271" actId="20578"/>
        <pc:sldMkLst>
          <pc:docMk/>
          <pc:sldMk cId="1780131733" sldId="630"/>
        </pc:sldMkLst>
      </pc:sldChg>
      <pc:sldChg chg="modSp add mod ord">
        <pc:chgData name="Jim Fleming" userId="161791bae1afb603" providerId="LiveId" clId="{6A95B527-166E-A54F-BC4E-8B9229AB2731}" dt="2023-11-11T22:07:11.680" v="272" actId="20578"/>
        <pc:sldMkLst>
          <pc:docMk/>
          <pc:sldMk cId="1875222559" sldId="631"/>
        </pc:sldMkLst>
      </pc:sldChg>
      <pc:sldChg chg="addSp delSp modSp add mod">
        <pc:chgData name="Jim Fleming" userId="161791bae1afb603" providerId="LiveId" clId="{6A95B527-166E-A54F-BC4E-8B9229AB2731}" dt="2023-11-11T22:14:05.071" v="572" actId="20577"/>
        <pc:sldMkLst>
          <pc:docMk/>
          <pc:sldMk cId="1210960665" sldId="632"/>
        </pc:sldMkLst>
      </pc:sldChg>
      <pc:sldChg chg="modSp add mod">
        <pc:chgData name="Jim Fleming" userId="161791bae1afb603" providerId="LiveId" clId="{6A95B527-166E-A54F-BC4E-8B9229AB2731}" dt="2023-11-11T22:13:40.295" v="568" actId="313"/>
        <pc:sldMkLst>
          <pc:docMk/>
          <pc:sldMk cId="3051952489" sldId="633"/>
        </pc:sldMkLst>
      </pc:sldChg>
    </pc:docChg>
  </pc:docChgLst>
  <pc:docChgLst>
    <pc:chgData name="Jim Fleming" userId="161791bae1afb603" providerId="LiveId" clId="{2001D906-B4B7-C14F-8249-F35012854FCE}"/>
    <pc:docChg chg="custSel addSld delSld modSld sldOrd">
      <pc:chgData name="Jim Fleming" userId="161791bae1afb603" providerId="LiveId" clId="{2001D906-B4B7-C14F-8249-F35012854FCE}" dt="2024-06-29T22:54:44.192" v="170" actId="20578"/>
      <pc:docMkLst>
        <pc:docMk/>
      </pc:docMkLst>
      <pc:sldChg chg="modSp mod">
        <pc:chgData name="Jim Fleming" userId="161791bae1afb603" providerId="LiveId" clId="{2001D906-B4B7-C14F-8249-F35012854FCE}" dt="2024-06-29T22:27:44.789" v="30" actId="20577"/>
        <pc:sldMkLst>
          <pc:docMk/>
          <pc:sldMk cId="189513369" sldId="583"/>
        </pc:sldMkLst>
      </pc:sldChg>
      <pc:sldChg chg="modSp mod">
        <pc:chgData name="Jim Fleming" userId="161791bae1afb603" providerId="LiveId" clId="{2001D906-B4B7-C14F-8249-F35012854FCE}" dt="2024-06-29T22:35:08.284" v="48" actId="20577"/>
        <pc:sldMkLst>
          <pc:docMk/>
          <pc:sldMk cId="1987421806" sldId="633"/>
        </pc:sldMkLst>
      </pc:sldChg>
      <pc:sldChg chg="modSp mod">
        <pc:chgData name="Jim Fleming" userId="161791bae1afb603" providerId="LiveId" clId="{2001D906-B4B7-C14F-8249-F35012854FCE}" dt="2024-06-29T22:26:56.401" v="11" actId="6549"/>
        <pc:sldMkLst>
          <pc:docMk/>
          <pc:sldMk cId="384459236" sldId="666"/>
        </pc:sldMkLst>
      </pc:sldChg>
      <pc:sldChg chg="modSp mod">
        <pc:chgData name="Jim Fleming" userId="161791bae1afb603" providerId="LiveId" clId="{2001D906-B4B7-C14F-8249-F35012854FCE}" dt="2024-06-29T22:50:28.540" v="163" actId="313"/>
        <pc:sldMkLst>
          <pc:docMk/>
          <pc:sldMk cId="4027956643" sldId="674"/>
        </pc:sldMkLst>
      </pc:sldChg>
      <pc:sldChg chg="del">
        <pc:chgData name="Jim Fleming" userId="161791bae1afb603" providerId="LiveId" clId="{2001D906-B4B7-C14F-8249-F35012854FCE}" dt="2024-06-29T22:37:35.346" v="109" actId="2696"/>
        <pc:sldMkLst>
          <pc:docMk/>
          <pc:sldMk cId="2343709846" sldId="679"/>
        </pc:sldMkLst>
      </pc:sldChg>
      <pc:sldChg chg="del">
        <pc:chgData name="Jim Fleming" userId="161791bae1afb603" providerId="LiveId" clId="{2001D906-B4B7-C14F-8249-F35012854FCE}" dt="2024-06-29T22:37:36.473" v="110" actId="2696"/>
        <pc:sldMkLst>
          <pc:docMk/>
          <pc:sldMk cId="913014975" sldId="680"/>
        </pc:sldMkLst>
      </pc:sldChg>
      <pc:sldChg chg="del">
        <pc:chgData name="Jim Fleming" userId="161791bae1afb603" providerId="LiveId" clId="{2001D906-B4B7-C14F-8249-F35012854FCE}" dt="2024-06-29T22:27:03.011" v="12" actId="2696"/>
        <pc:sldMkLst>
          <pc:docMk/>
          <pc:sldMk cId="514748635" sldId="681"/>
        </pc:sldMkLst>
      </pc:sldChg>
      <pc:sldChg chg="modSp add mod">
        <pc:chgData name="Jim Fleming" userId="161791bae1afb603" providerId="LiveId" clId="{2001D906-B4B7-C14F-8249-F35012854FCE}" dt="2024-06-29T22:53:13.112" v="167" actId="313"/>
        <pc:sldMkLst>
          <pc:docMk/>
          <pc:sldMk cId="685248244" sldId="681"/>
        </pc:sldMkLst>
      </pc:sldChg>
      <pc:sldChg chg="modSp add mod">
        <pc:chgData name="Jim Fleming" userId="161791bae1afb603" providerId="LiveId" clId="{2001D906-B4B7-C14F-8249-F35012854FCE}" dt="2024-06-29T22:35:58.541" v="83" actId="113"/>
        <pc:sldMkLst>
          <pc:docMk/>
          <pc:sldMk cId="51784607" sldId="682"/>
        </pc:sldMkLst>
      </pc:sldChg>
      <pc:sldChg chg="del">
        <pc:chgData name="Jim Fleming" userId="161791bae1afb603" providerId="LiveId" clId="{2001D906-B4B7-C14F-8249-F35012854FCE}" dt="2024-06-29T22:27:06.930" v="14" actId="2696"/>
        <pc:sldMkLst>
          <pc:docMk/>
          <pc:sldMk cId="1278736335" sldId="682"/>
        </pc:sldMkLst>
      </pc:sldChg>
      <pc:sldChg chg="modSp add mod">
        <pc:chgData name="Jim Fleming" userId="161791bae1afb603" providerId="LiveId" clId="{2001D906-B4B7-C14F-8249-F35012854FCE}" dt="2024-06-29T22:37:22.631" v="103" actId="5793"/>
        <pc:sldMkLst>
          <pc:docMk/>
          <pc:sldMk cId="678804310" sldId="683"/>
        </pc:sldMkLst>
      </pc:sldChg>
      <pc:sldChg chg="del">
        <pc:chgData name="Jim Fleming" userId="161791bae1afb603" providerId="LiveId" clId="{2001D906-B4B7-C14F-8249-F35012854FCE}" dt="2024-06-29T22:27:07.898" v="15" actId="2696"/>
        <pc:sldMkLst>
          <pc:docMk/>
          <pc:sldMk cId="3117997863" sldId="683"/>
        </pc:sldMkLst>
      </pc:sldChg>
      <pc:sldChg chg="del">
        <pc:chgData name="Jim Fleming" userId="161791bae1afb603" providerId="LiveId" clId="{2001D906-B4B7-C14F-8249-F35012854FCE}" dt="2024-06-29T22:27:50.266" v="31" actId="2696"/>
        <pc:sldMkLst>
          <pc:docMk/>
          <pc:sldMk cId="1672022718" sldId="684"/>
        </pc:sldMkLst>
      </pc:sldChg>
      <pc:sldChg chg="modSp add mod">
        <pc:chgData name="Jim Fleming" userId="161791bae1afb603" providerId="LiveId" clId="{2001D906-B4B7-C14F-8249-F35012854FCE}" dt="2024-06-29T22:37:29.100" v="108" actId="113"/>
        <pc:sldMkLst>
          <pc:docMk/>
          <pc:sldMk cId="2598065513" sldId="684"/>
        </pc:sldMkLst>
      </pc:sldChg>
      <pc:sldChg chg="del">
        <pc:chgData name="Jim Fleming" userId="161791bae1afb603" providerId="LiveId" clId="{2001D906-B4B7-C14F-8249-F35012854FCE}" dt="2024-06-29T22:27:04.715" v="13" actId="2696"/>
        <pc:sldMkLst>
          <pc:docMk/>
          <pc:sldMk cId="669599798" sldId="685"/>
        </pc:sldMkLst>
      </pc:sldChg>
      <pc:sldChg chg="add ord">
        <pc:chgData name="Jim Fleming" userId="161791bae1afb603" providerId="LiveId" clId="{2001D906-B4B7-C14F-8249-F35012854FCE}" dt="2024-06-29T22:36:48.679" v="90" actId="20578"/>
        <pc:sldMkLst>
          <pc:docMk/>
          <pc:sldMk cId="2071306960" sldId="685"/>
        </pc:sldMkLst>
      </pc:sldChg>
      <pc:sldChg chg="add ord">
        <pc:chgData name="Jim Fleming" userId="161791bae1afb603" providerId="LiveId" clId="{2001D906-B4B7-C14F-8249-F35012854FCE}" dt="2024-06-29T22:36:52.479" v="92" actId="20578"/>
        <pc:sldMkLst>
          <pc:docMk/>
          <pc:sldMk cId="1311466483" sldId="686"/>
        </pc:sldMkLst>
      </pc:sldChg>
      <pc:sldChg chg="del">
        <pc:chgData name="Jim Fleming" userId="161791bae1afb603" providerId="LiveId" clId="{2001D906-B4B7-C14F-8249-F35012854FCE}" dt="2024-06-29T22:29:11.706" v="32" actId="2696"/>
        <pc:sldMkLst>
          <pc:docMk/>
          <pc:sldMk cId="1796571891" sldId="686"/>
        </pc:sldMkLst>
      </pc:sldChg>
      <pc:sldChg chg="add ord">
        <pc:chgData name="Jim Fleming" userId="161791bae1afb603" providerId="LiveId" clId="{2001D906-B4B7-C14F-8249-F35012854FCE}" dt="2024-06-29T22:36:57.069" v="94" actId="20578"/>
        <pc:sldMkLst>
          <pc:docMk/>
          <pc:sldMk cId="3833565974" sldId="687"/>
        </pc:sldMkLst>
      </pc:sldChg>
      <pc:sldChg chg="add ord">
        <pc:chgData name="Jim Fleming" userId="161791bae1afb603" providerId="LiveId" clId="{2001D906-B4B7-C14F-8249-F35012854FCE}" dt="2024-06-29T22:37:41.766" v="112" actId="20578"/>
        <pc:sldMkLst>
          <pc:docMk/>
          <pc:sldMk cId="1850219282" sldId="688"/>
        </pc:sldMkLst>
      </pc:sldChg>
      <pc:sldChg chg="addSp delSp modSp add mod ord">
        <pc:chgData name="Jim Fleming" userId="161791bae1afb603" providerId="LiveId" clId="{2001D906-B4B7-C14F-8249-F35012854FCE}" dt="2024-06-29T22:54:38.634" v="168" actId="20578"/>
        <pc:sldMkLst>
          <pc:docMk/>
          <pc:sldMk cId="2935783491" sldId="689"/>
        </pc:sldMkLst>
      </pc:sldChg>
      <pc:sldChg chg="add ord">
        <pc:chgData name="Jim Fleming" userId="161791bae1afb603" providerId="LiveId" clId="{2001D906-B4B7-C14F-8249-F35012854FCE}" dt="2024-06-29T22:54:44.192" v="170" actId="20578"/>
        <pc:sldMkLst>
          <pc:docMk/>
          <pc:sldMk cId="1205754446" sldId="690"/>
        </pc:sldMkLst>
      </pc:sldChg>
    </pc:docChg>
  </pc:docChgLst>
  <pc:docChgLst>
    <pc:chgData name="Jim Fleming" userId="161791bae1afb603" providerId="LiveId" clId="{669D8C98-A868-7A44-A6FE-16C6332098DB}"/>
    <pc:docChg chg="custSel addSld modSld">
      <pc:chgData name="Jim Fleming" userId="161791bae1afb603" providerId="LiveId" clId="{669D8C98-A868-7A44-A6FE-16C6332098DB}" dt="2024-10-06T01:50:44.021" v="26"/>
      <pc:docMkLst>
        <pc:docMk/>
      </pc:docMkLst>
      <pc:sldChg chg="add">
        <pc:chgData name="Jim Fleming" userId="161791bae1afb603" providerId="LiveId" clId="{669D8C98-A868-7A44-A6FE-16C6332098DB}" dt="2024-10-06T01:48:55.641" v="0" actId="2890"/>
        <pc:sldMkLst>
          <pc:docMk/>
          <pc:sldMk cId="682372280" sldId="751"/>
        </pc:sldMkLst>
      </pc:sldChg>
      <pc:sldChg chg="addSp delSp modSp add mod modAnim">
        <pc:chgData name="Jim Fleming" userId="161791bae1afb603" providerId="LiveId" clId="{669D8C98-A868-7A44-A6FE-16C6332098DB}" dt="2024-10-06T01:50:44.021" v="26"/>
        <pc:sldMkLst>
          <pc:docMk/>
          <pc:sldMk cId="1229500725" sldId="752"/>
        </pc:sldMkLst>
      </pc:sldChg>
      <pc:sldChg chg="addSp modSp add mod">
        <pc:chgData name="Jim Fleming" userId="161791bae1afb603" providerId="LiveId" clId="{669D8C98-A868-7A44-A6FE-16C6332098DB}" dt="2024-10-06T01:50:13.057" v="20" actId="1076"/>
        <pc:sldMkLst>
          <pc:docMk/>
          <pc:sldMk cId="1207326321" sldId="753"/>
        </pc:sldMkLst>
      </pc:sldChg>
    </pc:docChg>
  </pc:docChgLst>
  <pc:docChgLst>
    <pc:chgData name="Jim Fleming" userId="161791bae1afb603" providerId="LiveId" clId="{818A03F1-B42E-CF4C-8398-1345B5E2DE96}"/>
    <pc:docChg chg="custSel addSld delSld modSld sldOrd">
      <pc:chgData name="Jim Fleming" userId="161791bae1afb603" providerId="LiveId" clId="{818A03F1-B42E-CF4C-8398-1345B5E2DE96}" dt="2023-12-03T00:42:17.126" v="106" actId="20578"/>
      <pc:docMkLst>
        <pc:docMk/>
      </pc:docMkLst>
      <pc:sldChg chg="modSp mod">
        <pc:chgData name="Jim Fleming" userId="161791bae1afb603" providerId="LiveId" clId="{818A03F1-B42E-CF4C-8398-1345B5E2DE96}" dt="2023-12-03T00:40:43.540" v="83" actId="113"/>
        <pc:sldMkLst>
          <pc:docMk/>
          <pc:sldMk cId="1791236111" sldId="386"/>
        </pc:sldMkLst>
      </pc:sldChg>
      <pc:sldChg chg="modSp mod">
        <pc:chgData name="Jim Fleming" userId="161791bae1afb603" providerId="LiveId" clId="{818A03F1-B42E-CF4C-8398-1345B5E2DE96}" dt="2023-12-03T00:40:08.787" v="71" actId="207"/>
        <pc:sldMkLst>
          <pc:docMk/>
          <pc:sldMk cId="2052419234" sldId="405"/>
        </pc:sldMkLst>
      </pc:sldChg>
      <pc:sldChg chg="modSp mod">
        <pc:chgData name="Jim Fleming" userId="161791bae1afb603" providerId="LiveId" clId="{818A03F1-B42E-CF4C-8398-1345B5E2DE96}" dt="2023-12-03T00:40:19.492" v="73" actId="113"/>
        <pc:sldMkLst>
          <pc:docMk/>
          <pc:sldMk cId="752296095" sldId="433"/>
        </pc:sldMkLst>
      </pc:sldChg>
      <pc:sldChg chg="modSp mod">
        <pc:chgData name="Jim Fleming" userId="161791bae1afb603" providerId="LiveId" clId="{818A03F1-B42E-CF4C-8398-1345B5E2DE96}" dt="2023-12-03T00:40:51.372" v="94" actId="113"/>
        <pc:sldMkLst>
          <pc:docMk/>
          <pc:sldMk cId="3196038374" sldId="439"/>
        </pc:sldMkLst>
      </pc:sldChg>
      <pc:sldChg chg="modSp mod">
        <pc:chgData name="Jim Fleming" userId="161791bae1afb603" providerId="LiveId" clId="{818A03F1-B42E-CF4C-8398-1345B5E2DE96}" dt="2023-12-03T00:40:41.308" v="82" actId="113"/>
        <pc:sldMkLst>
          <pc:docMk/>
          <pc:sldMk cId="1195170520" sldId="493"/>
        </pc:sldMkLst>
      </pc:sldChg>
      <pc:sldChg chg="modSp mod">
        <pc:chgData name="Jim Fleming" userId="161791bae1afb603" providerId="LiveId" clId="{818A03F1-B42E-CF4C-8398-1345B5E2DE96}" dt="2023-12-03T00:40:34.403" v="79" actId="113"/>
        <pc:sldMkLst>
          <pc:docMk/>
          <pc:sldMk cId="2765227095" sldId="494"/>
        </pc:sldMkLst>
      </pc:sldChg>
      <pc:sldChg chg="modSp mod">
        <pc:chgData name="Jim Fleming" userId="161791bae1afb603" providerId="LiveId" clId="{818A03F1-B42E-CF4C-8398-1345B5E2DE96}" dt="2023-12-03T00:40:32.141" v="78" actId="113"/>
        <pc:sldMkLst>
          <pc:docMk/>
          <pc:sldMk cId="2960309666" sldId="495"/>
        </pc:sldMkLst>
      </pc:sldChg>
      <pc:sldChg chg="modSp mod">
        <pc:chgData name="Jim Fleming" userId="161791bae1afb603" providerId="LiveId" clId="{818A03F1-B42E-CF4C-8398-1345B5E2DE96}" dt="2023-12-03T00:40:29.844" v="77" actId="113"/>
        <pc:sldMkLst>
          <pc:docMk/>
          <pc:sldMk cId="1695603952" sldId="496"/>
        </pc:sldMkLst>
      </pc:sldChg>
      <pc:sldChg chg="modSp mod">
        <pc:chgData name="Jim Fleming" userId="161791bae1afb603" providerId="LiveId" clId="{818A03F1-B42E-CF4C-8398-1345B5E2DE96}" dt="2023-12-03T00:40:27.377" v="76" actId="113"/>
        <pc:sldMkLst>
          <pc:docMk/>
          <pc:sldMk cId="2176382884" sldId="497"/>
        </pc:sldMkLst>
      </pc:sldChg>
      <pc:sldChg chg="modSp mod">
        <pc:chgData name="Jim Fleming" userId="161791bae1afb603" providerId="LiveId" clId="{818A03F1-B42E-CF4C-8398-1345B5E2DE96}" dt="2023-12-03T00:40:25.094" v="75" actId="113"/>
        <pc:sldMkLst>
          <pc:docMk/>
          <pc:sldMk cId="3431166076" sldId="498"/>
        </pc:sldMkLst>
      </pc:sldChg>
      <pc:sldChg chg="modSp mod">
        <pc:chgData name="Jim Fleming" userId="161791bae1afb603" providerId="LiveId" clId="{818A03F1-B42E-CF4C-8398-1345B5E2DE96}" dt="2023-12-03T00:40:21.918" v="74" actId="113"/>
        <pc:sldMkLst>
          <pc:docMk/>
          <pc:sldMk cId="529554152" sldId="499"/>
        </pc:sldMkLst>
      </pc:sldChg>
      <pc:sldChg chg="modSp mod">
        <pc:chgData name="Jim Fleming" userId="161791bae1afb603" providerId="LiveId" clId="{818A03F1-B42E-CF4C-8398-1345B5E2DE96}" dt="2023-12-03T00:40:15.621" v="72" actId="113"/>
        <pc:sldMkLst>
          <pc:docMk/>
          <pc:sldMk cId="4288472858" sldId="500"/>
        </pc:sldMkLst>
      </pc:sldChg>
      <pc:sldChg chg="modSp mod">
        <pc:chgData name="Jim Fleming" userId="161791bae1afb603" providerId="LiveId" clId="{818A03F1-B42E-CF4C-8398-1345B5E2DE96}" dt="2023-12-03T00:40:36.737" v="80" actId="113"/>
        <pc:sldMkLst>
          <pc:docMk/>
          <pc:sldMk cId="3517844600" sldId="502"/>
        </pc:sldMkLst>
      </pc:sldChg>
      <pc:sldChg chg="modSp mod">
        <pc:chgData name="Jim Fleming" userId="161791bae1afb603" providerId="LiveId" clId="{818A03F1-B42E-CF4C-8398-1345B5E2DE96}" dt="2023-12-03T00:40:39.060" v="81" actId="113"/>
        <pc:sldMkLst>
          <pc:docMk/>
          <pc:sldMk cId="2295729869" sldId="503"/>
        </pc:sldMkLst>
      </pc:sldChg>
      <pc:sldChg chg="addSp delSp modSp mod ord">
        <pc:chgData name="Jim Fleming" userId="161791bae1afb603" providerId="LiveId" clId="{818A03F1-B42E-CF4C-8398-1345B5E2DE96}" dt="2023-12-03T00:39:26.922" v="58" actId="20577"/>
        <pc:sldMkLst>
          <pc:docMk/>
          <pc:sldMk cId="1772728538" sldId="592"/>
        </pc:sldMkLst>
      </pc:sldChg>
      <pc:sldChg chg="del">
        <pc:chgData name="Jim Fleming" userId="161791bae1afb603" providerId="LiveId" clId="{818A03F1-B42E-CF4C-8398-1345B5E2DE96}" dt="2023-12-03T00:41:02.764" v="95" actId="2696"/>
        <pc:sldMkLst>
          <pc:docMk/>
          <pc:sldMk cId="683045052" sldId="607"/>
        </pc:sldMkLst>
      </pc:sldChg>
      <pc:sldChg chg="del">
        <pc:chgData name="Jim Fleming" userId="161791bae1afb603" providerId="LiveId" clId="{818A03F1-B42E-CF4C-8398-1345B5E2DE96}" dt="2023-12-03T00:36:04.117" v="23" actId="2696"/>
        <pc:sldMkLst>
          <pc:docMk/>
          <pc:sldMk cId="340736095" sldId="619"/>
        </pc:sldMkLst>
      </pc:sldChg>
      <pc:sldChg chg="del">
        <pc:chgData name="Jim Fleming" userId="161791bae1afb603" providerId="LiveId" clId="{818A03F1-B42E-CF4C-8398-1345B5E2DE96}" dt="2023-12-03T00:39:48.245" v="63" actId="2696"/>
        <pc:sldMkLst>
          <pc:docMk/>
          <pc:sldMk cId="1780131733" sldId="630"/>
        </pc:sldMkLst>
      </pc:sldChg>
      <pc:sldChg chg="modSp mod">
        <pc:chgData name="Jim Fleming" userId="161791bae1afb603" providerId="LiveId" clId="{818A03F1-B42E-CF4C-8398-1345B5E2DE96}" dt="2023-12-03T00:34:49.431" v="6" actId="20577"/>
        <pc:sldMkLst>
          <pc:docMk/>
          <pc:sldMk cId="1168562675" sldId="631"/>
        </pc:sldMkLst>
      </pc:sldChg>
      <pc:sldChg chg="add mod ord modShow">
        <pc:chgData name="Jim Fleming" userId="161791bae1afb603" providerId="LiveId" clId="{818A03F1-B42E-CF4C-8398-1345B5E2DE96}" dt="2023-12-03T00:39:52.139" v="64" actId="729"/>
        <pc:sldMkLst>
          <pc:docMk/>
          <pc:sldMk cId="2834914427" sldId="632"/>
        </pc:sldMkLst>
      </pc:sldChg>
      <pc:sldChg chg="del">
        <pc:chgData name="Jim Fleming" userId="161791bae1afb603" providerId="LiveId" clId="{818A03F1-B42E-CF4C-8398-1345B5E2DE96}" dt="2023-12-03T00:34:53.818" v="8" actId="2696"/>
        <pc:sldMkLst>
          <pc:docMk/>
          <pc:sldMk cId="1387172984" sldId="633"/>
        </pc:sldMkLst>
      </pc:sldChg>
      <pc:sldChg chg="modSp add mod ord modShow">
        <pc:chgData name="Jim Fleming" userId="161791bae1afb603" providerId="LiveId" clId="{818A03F1-B42E-CF4C-8398-1345B5E2DE96}" dt="2023-12-03T00:40:00.053" v="69" actId="20577"/>
        <pc:sldMkLst>
          <pc:docMk/>
          <pc:sldMk cId="1987421806" sldId="633"/>
        </pc:sldMkLst>
      </pc:sldChg>
      <pc:sldChg chg="addSp delSp modSp new mod setBg">
        <pc:chgData name="Jim Fleming" userId="161791bae1afb603" providerId="LiveId" clId="{818A03F1-B42E-CF4C-8398-1345B5E2DE96}" dt="2023-12-03T00:41:36.501" v="100" actId="26606"/>
        <pc:sldMkLst>
          <pc:docMk/>
          <pc:sldMk cId="3396597235" sldId="634"/>
        </pc:sldMkLst>
      </pc:sldChg>
      <pc:sldChg chg="del">
        <pc:chgData name="Jim Fleming" userId="161791bae1afb603" providerId="LiveId" clId="{818A03F1-B42E-CF4C-8398-1345B5E2DE96}" dt="2023-12-03T00:34:54.924" v="9" actId="2696"/>
        <pc:sldMkLst>
          <pc:docMk/>
          <pc:sldMk cId="4110602741" sldId="634"/>
        </pc:sldMkLst>
      </pc:sldChg>
      <pc:sldChg chg="add ord">
        <pc:chgData name="Jim Fleming" userId="161791bae1afb603" providerId="LiveId" clId="{818A03F1-B42E-CF4C-8398-1345B5E2DE96}" dt="2023-12-03T00:42:10.478" v="102" actId="20578"/>
        <pc:sldMkLst>
          <pc:docMk/>
          <pc:sldMk cId="1135494223" sldId="635"/>
        </pc:sldMkLst>
      </pc:sldChg>
      <pc:sldChg chg="del">
        <pc:chgData name="Jim Fleming" userId="161791bae1afb603" providerId="LiveId" clId="{818A03F1-B42E-CF4C-8398-1345B5E2DE96}" dt="2023-12-03T00:34:56.230" v="10" actId="2696"/>
        <pc:sldMkLst>
          <pc:docMk/>
          <pc:sldMk cId="3340674930" sldId="635"/>
        </pc:sldMkLst>
      </pc:sldChg>
      <pc:sldChg chg="del">
        <pc:chgData name="Jim Fleming" userId="161791bae1afb603" providerId="LiveId" clId="{818A03F1-B42E-CF4C-8398-1345B5E2DE96}" dt="2023-12-03T00:34:52.840" v="7" actId="2696"/>
        <pc:sldMkLst>
          <pc:docMk/>
          <pc:sldMk cId="3976078493" sldId="636"/>
        </pc:sldMkLst>
      </pc:sldChg>
      <pc:sldChg chg="add ord">
        <pc:chgData name="Jim Fleming" userId="161791bae1afb603" providerId="LiveId" clId="{818A03F1-B42E-CF4C-8398-1345B5E2DE96}" dt="2023-12-03T00:42:13.742" v="104" actId="20578"/>
        <pc:sldMkLst>
          <pc:docMk/>
          <pc:sldMk cId="4070070019" sldId="636"/>
        </pc:sldMkLst>
      </pc:sldChg>
      <pc:sldChg chg="add ord">
        <pc:chgData name="Jim Fleming" userId="161791bae1afb603" providerId="LiveId" clId="{818A03F1-B42E-CF4C-8398-1345B5E2DE96}" dt="2023-12-03T00:42:17.126" v="106" actId="20578"/>
        <pc:sldMkLst>
          <pc:docMk/>
          <pc:sldMk cId="1513943954" sldId="637"/>
        </pc:sldMkLst>
      </pc:sldChg>
    </pc:docChg>
  </pc:docChgLst>
  <pc:docChgLst>
    <pc:chgData name="Jim Fleming" userId="161791bae1afb603" providerId="LiveId" clId="{4A9BC1A3-C3E9-7B4F-BDBD-6FF3635BBE5D}"/>
    <pc:docChg chg="undo custSel addSld delSld modSld sldOrd">
      <pc:chgData name="Jim Fleming" userId="161791bae1afb603" providerId="LiveId" clId="{4A9BC1A3-C3E9-7B4F-BDBD-6FF3635BBE5D}" dt="2024-10-18T15:34:40.802" v="729" actId="207"/>
      <pc:docMkLst>
        <pc:docMk/>
      </pc:docMkLst>
      <pc:sldChg chg="modSp mod">
        <pc:chgData name="Jim Fleming" userId="161791bae1afb603" providerId="LiveId" clId="{4A9BC1A3-C3E9-7B4F-BDBD-6FF3635BBE5D}" dt="2024-10-18T15:00:26.244" v="70" actId="207"/>
        <pc:sldMkLst>
          <pc:docMk/>
          <pc:sldMk cId="2681928121" sldId="431"/>
        </pc:sldMkLst>
      </pc:sldChg>
      <pc:sldChg chg="modSp add mod ord">
        <pc:chgData name="Jim Fleming" userId="161791bae1afb603" providerId="LiveId" clId="{4A9BC1A3-C3E9-7B4F-BDBD-6FF3635BBE5D}" dt="2024-10-18T15:15:33.241" v="377" actId="6549"/>
        <pc:sldMkLst>
          <pc:docMk/>
          <pc:sldMk cId="3544828559" sldId="467"/>
        </pc:sldMkLst>
      </pc:sldChg>
      <pc:sldChg chg="addSp delSp modSp add mod ord">
        <pc:chgData name="Jim Fleming" userId="161791bae1afb603" providerId="LiveId" clId="{4A9BC1A3-C3E9-7B4F-BDBD-6FF3635BBE5D}" dt="2024-10-18T15:16:25.505" v="385" actId="20578"/>
        <pc:sldMkLst>
          <pc:docMk/>
          <pc:sldMk cId="4066688916" sldId="469"/>
        </pc:sldMkLst>
      </pc:sldChg>
      <pc:sldChg chg="add">
        <pc:chgData name="Jim Fleming" userId="161791bae1afb603" providerId="LiveId" clId="{4A9BC1A3-C3E9-7B4F-BDBD-6FF3635BBE5D}" dt="2024-10-18T15:03:31.550" v="71"/>
        <pc:sldMkLst>
          <pc:docMk/>
          <pc:sldMk cId="3037771443" sldId="470"/>
        </pc:sldMkLst>
      </pc:sldChg>
      <pc:sldChg chg="add del">
        <pc:chgData name="Jim Fleming" userId="161791bae1afb603" providerId="LiveId" clId="{4A9BC1A3-C3E9-7B4F-BDBD-6FF3635BBE5D}" dt="2024-10-18T15:26:04.374" v="645" actId="2696"/>
        <pc:sldMkLst>
          <pc:docMk/>
          <pc:sldMk cId="2407361361" sldId="471"/>
        </pc:sldMkLst>
      </pc:sldChg>
      <pc:sldChg chg="addSp modSp add mod">
        <pc:chgData name="Jim Fleming" userId="161791bae1afb603" providerId="LiveId" clId="{4A9BC1A3-C3E9-7B4F-BDBD-6FF3635BBE5D}" dt="2024-10-18T15:06:52.474" v="155" actId="1076"/>
        <pc:sldMkLst>
          <pc:docMk/>
          <pc:sldMk cId="3351739050" sldId="472"/>
        </pc:sldMkLst>
      </pc:sldChg>
      <pc:sldChg chg="delSp add mod">
        <pc:chgData name="Jim Fleming" userId="161791bae1afb603" providerId="LiveId" clId="{4A9BC1A3-C3E9-7B4F-BDBD-6FF3635BBE5D}" dt="2024-10-18T15:27:24.390" v="693" actId="478"/>
        <pc:sldMkLst>
          <pc:docMk/>
          <pc:sldMk cId="4112206451" sldId="473"/>
        </pc:sldMkLst>
      </pc:sldChg>
      <pc:sldChg chg="add">
        <pc:chgData name="Jim Fleming" userId="161791bae1afb603" providerId="LiveId" clId="{4A9BC1A3-C3E9-7B4F-BDBD-6FF3635BBE5D}" dt="2024-10-18T15:03:31.550" v="71"/>
        <pc:sldMkLst>
          <pc:docMk/>
          <pc:sldMk cId="1522914671" sldId="474"/>
        </pc:sldMkLst>
      </pc:sldChg>
      <pc:sldChg chg="addSp modSp add">
        <pc:chgData name="Jim Fleming" userId="161791bae1afb603" providerId="LiveId" clId="{4A9BC1A3-C3E9-7B4F-BDBD-6FF3635BBE5D}" dt="2024-10-18T15:07:08.114" v="156"/>
        <pc:sldMkLst>
          <pc:docMk/>
          <pc:sldMk cId="256836955" sldId="475"/>
        </pc:sldMkLst>
      </pc:sldChg>
      <pc:sldChg chg="add">
        <pc:chgData name="Jim Fleming" userId="161791bae1afb603" providerId="LiveId" clId="{4A9BC1A3-C3E9-7B4F-BDBD-6FF3635BBE5D}" dt="2024-10-18T15:03:31.550" v="71"/>
        <pc:sldMkLst>
          <pc:docMk/>
          <pc:sldMk cId="1095635040" sldId="476"/>
        </pc:sldMkLst>
      </pc:sldChg>
      <pc:sldChg chg="addSp modSp add">
        <pc:chgData name="Jim Fleming" userId="161791bae1afb603" providerId="LiveId" clId="{4A9BC1A3-C3E9-7B4F-BDBD-6FF3635BBE5D}" dt="2024-10-18T15:07:11.919" v="157"/>
        <pc:sldMkLst>
          <pc:docMk/>
          <pc:sldMk cId="1626850856" sldId="477"/>
        </pc:sldMkLst>
      </pc:sldChg>
      <pc:sldChg chg="add">
        <pc:chgData name="Jim Fleming" userId="161791bae1afb603" providerId="LiveId" clId="{4A9BC1A3-C3E9-7B4F-BDBD-6FF3635BBE5D}" dt="2024-10-18T15:03:31.550" v="71"/>
        <pc:sldMkLst>
          <pc:docMk/>
          <pc:sldMk cId="4009306785" sldId="478"/>
        </pc:sldMkLst>
      </pc:sldChg>
      <pc:sldChg chg="addSp delSp modSp add mod">
        <pc:chgData name="Jim Fleming" userId="161791bae1afb603" providerId="LiveId" clId="{4A9BC1A3-C3E9-7B4F-BDBD-6FF3635BBE5D}" dt="2024-10-18T15:08:11.823" v="162" actId="478"/>
        <pc:sldMkLst>
          <pc:docMk/>
          <pc:sldMk cId="1008993633" sldId="479"/>
        </pc:sldMkLst>
      </pc:sldChg>
      <pc:sldChg chg="modSp add mod">
        <pc:chgData name="Jim Fleming" userId="161791bae1afb603" providerId="LiveId" clId="{4A9BC1A3-C3E9-7B4F-BDBD-6FF3635BBE5D}" dt="2024-10-18T15:08:24.301" v="169" actId="20577"/>
        <pc:sldMkLst>
          <pc:docMk/>
          <pc:sldMk cId="3467839692" sldId="480"/>
        </pc:sldMkLst>
      </pc:sldChg>
      <pc:sldChg chg="modSp add mod">
        <pc:chgData name="Jim Fleming" userId="161791bae1afb603" providerId="LiveId" clId="{4A9BC1A3-C3E9-7B4F-BDBD-6FF3635BBE5D}" dt="2024-10-18T15:08:45.300" v="180" actId="20577"/>
        <pc:sldMkLst>
          <pc:docMk/>
          <pc:sldMk cId="1693998690" sldId="481"/>
        </pc:sldMkLst>
      </pc:sldChg>
      <pc:sldChg chg="modSp add mod">
        <pc:chgData name="Jim Fleming" userId="161791bae1afb603" providerId="LiveId" clId="{4A9BC1A3-C3E9-7B4F-BDBD-6FF3635BBE5D}" dt="2024-10-18T15:08:49.690" v="181" actId="20577"/>
        <pc:sldMkLst>
          <pc:docMk/>
          <pc:sldMk cId="334323681" sldId="483"/>
        </pc:sldMkLst>
      </pc:sldChg>
      <pc:sldChg chg="add del">
        <pc:chgData name="Jim Fleming" userId="161791bae1afb603" providerId="LiveId" clId="{4A9BC1A3-C3E9-7B4F-BDBD-6FF3635BBE5D}" dt="2024-10-18T15:14:07.316" v="361" actId="2696"/>
        <pc:sldMkLst>
          <pc:docMk/>
          <pc:sldMk cId="2824961793" sldId="485"/>
        </pc:sldMkLst>
      </pc:sldChg>
      <pc:sldChg chg="add del">
        <pc:chgData name="Jim Fleming" userId="161791bae1afb603" providerId="LiveId" clId="{4A9BC1A3-C3E9-7B4F-BDBD-6FF3635BBE5D}" dt="2024-10-18T15:15:02.751" v="371" actId="2696"/>
        <pc:sldMkLst>
          <pc:docMk/>
          <pc:sldMk cId="3709128226" sldId="486"/>
        </pc:sldMkLst>
      </pc:sldChg>
      <pc:sldChg chg="add del">
        <pc:chgData name="Jim Fleming" userId="161791bae1afb603" providerId="LiveId" clId="{4A9BC1A3-C3E9-7B4F-BDBD-6FF3635BBE5D}" dt="2024-10-18T15:17:26.735" v="432" actId="2696"/>
        <pc:sldMkLst>
          <pc:docMk/>
          <pc:sldMk cId="95395388" sldId="487"/>
        </pc:sldMkLst>
      </pc:sldChg>
      <pc:sldChg chg="add del">
        <pc:chgData name="Jim Fleming" userId="161791bae1afb603" providerId="LiveId" clId="{4A9BC1A3-C3E9-7B4F-BDBD-6FF3635BBE5D}" dt="2024-10-18T15:19:55.926" v="469" actId="2696"/>
        <pc:sldMkLst>
          <pc:docMk/>
          <pc:sldMk cId="4236585449" sldId="488"/>
        </pc:sldMkLst>
      </pc:sldChg>
      <pc:sldChg chg="modSp add mod">
        <pc:chgData name="Jim Fleming" userId="161791bae1afb603" providerId="LiveId" clId="{4A9BC1A3-C3E9-7B4F-BDBD-6FF3635BBE5D}" dt="2024-10-18T15:18:55.535" v="453" actId="20577"/>
        <pc:sldMkLst>
          <pc:docMk/>
          <pc:sldMk cId="2138533639" sldId="489"/>
        </pc:sldMkLst>
      </pc:sldChg>
      <pc:sldChg chg="modSp add mod">
        <pc:chgData name="Jim Fleming" userId="161791bae1afb603" providerId="LiveId" clId="{4A9BC1A3-C3E9-7B4F-BDBD-6FF3635BBE5D}" dt="2024-10-18T15:19:02.811" v="454"/>
        <pc:sldMkLst>
          <pc:docMk/>
          <pc:sldMk cId="1773743807" sldId="490"/>
        </pc:sldMkLst>
      </pc:sldChg>
      <pc:sldChg chg="add del">
        <pc:chgData name="Jim Fleming" userId="161791bae1afb603" providerId="LiveId" clId="{4A9BC1A3-C3E9-7B4F-BDBD-6FF3635BBE5D}" dt="2024-10-18T15:18:32.434" v="433" actId="2696"/>
        <pc:sldMkLst>
          <pc:docMk/>
          <pc:sldMk cId="1840517385" sldId="504"/>
        </pc:sldMkLst>
      </pc:sldChg>
      <pc:sldChg chg="modSp add mod">
        <pc:chgData name="Jim Fleming" userId="161791bae1afb603" providerId="LiveId" clId="{4A9BC1A3-C3E9-7B4F-BDBD-6FF3635BBE5D}" dt="2024-10-18T15:17:07.081" v="431" actId="20577"/>
        <pc:sldMkLst>
          <pc:docMk/>
          <pc:sldMk cId="3278007702" sldId="505"/>
        </pc:sldMkLst>
      </pc:sldChg>
      <pc:sldChg chg="add">
        <pc:chgData name="Jim Fleming" userId="161791bae1afb603" providerId="LiveId" clId="{4A9BC1A3-C3E9-7B4F-BDBD-6FF3635BBE5D}" dt="2024-10-18T15:03:31.550" v="71"/>
        <pc:sldMkLst>
          <pc:docMk/>
          <pc:sldMk cId="4287106677" sldId="506"/>
        </pc:sldMkLst>
      </pc:sldChg>
      <pc:sldChg chg="modSp del mod">
        <pc:chgData name="Jim Fleming" userId="161791bae1afb603" providerId="LiveId" clId="{4A9BC1A3-C3E9-7B4F-BDBD-6FF3635BBE5D}" dt="2024-10-18T15:32:12.041" v="694" actId="2696"/>
        <pc:sldMkLst>
          <pc:docMk/>
          <pc:sldMk cId="2125220031" sldId="530"/>
        </pc:sldMkLst>
      </pc:sldChg>
      <pc:sldChg chg="del">
        <pc:chgData name="Jim Fleming" userId="161791bae1afb603" providerId="LiveId" clId="{4A9BC1A3-C3E9-7B4F-BDBD-6FF3635BBE5D}" dt="2024-10-14T15:51:32.154" v="15" actId="2696"/>
        <pc:sldMkLst>
          <pc:docMk/>
          <pc:sldMk cId="1329755425" sldId="681"/>
        </pc:sldMkLst>
      </pc:sldChg>
      <pc:sldChg chg="addSp delSp modSp add mod ord modShow">
        <pc:chgData name="Jim Fleming" userId="161791bae1afb603" providerId="LiveId" clId="{4A9BC1A3-C3E9-7B4F-BDBD-6FF3635BBE5D}" dt="2024-10-18T15:23:59.537" v="644" actId="14100"/>
        <pc:sldMkLst>
          <pc:docMk/>
          <pc:sldMk cId="2483344949" sldId="685"/>
        </pc:sldMkLst>
      </pc:sldChg>
      <pc:sldChg chg="add del">
        <pc:chgData name="Jim Fleming" userId="161791bae1afb603" providerId="LiveId" clId="{4A9BC1A3-C3E9-7B4F-BDBD-6FF3635BBE5D}" dt="2024-10-18T15:09:13.660" v="184" actId="2696"/>
        <pc:sldMkLst>
          <pc:docMk/>
          <pc:sldMk cId="503308285" sldId="686"/>
        </pc:sldMkLst>
      </pc:sldChg>
      <pc:sldChg chg="modSp add mod ord">
        <pc:chgData name="Jim Fleming" userId="161791bae1afb603" providerId="LiveId" clId="{4A9BC1A3-C3E9-7B4F-BDBD-6FF3635BBE5D}" dt="2024-10-18T15:16:39.991" v="424" actId="20577"/>
        <pc:sldMkLst>
          <pc:docMk/>
          <pc:sldMk cId="3138687943" sldId="686"/>
        </pc:sldMkLst>
      </pc:sldChg>
      <pc:sldChg chg="modSp add mod ord">
        <pc:chgData name="Jim Fleming" userId="161791bae1afb603" providerId="LiveId" clId="{4A9BC1A3-C3E9-7B4F-BDBD-6FF3635BBE5D}" dt="2024-10-18T15:33:03.980" v="710" actId="207"/>
        <pc:sldMkLst>
          <pc:docMk/>
          <pc:sldMk cId="235385805" sldId="687"/>
        </pc:sldMkLst>
      </pc:sldChg>
      <pc:sldChg chg="add del">
        <pc:chgData name="Jim Fleming" userId="161791bae1afb603" providerId="LiveId" clId="{4A9BC1A3-C3E9-7B4F-BDBD-6FF3635BBE5D}" dt="2024-10-18T15:09:13.945" v="185" actId="2696"/>
        <pc:sldMkLst>
          <pc:docMk/>
          <pc:sldMk cId="3469871528" sldId="687"/>
        </pc:sldMkLst>
      </pc:sldChg>
      <pc:sldChg chg="modSp add mod ord">
        <pc:chgData name="Jim Fleming" userId="161791bae1afb603" providerId="LiveId" clId="{4A9BC1A3-C3E9-7B4F-BDBD-6FF3635BBE5D}" dt="2024-10-18T15:33:14.622" v="712" actId="207"/>
        <pc:sldMkLst>
          <pc:docMk/>
          <pc:sldMk cId="455421558" sldId="688"/>
        </pc:sldMkLst>
      </pc:sldChg>
      <pc:sldChg chg="add del replId">
        <pc:chgData name="Jim Fleming" userId="161791bae1afb603" providerId="LiveId" clId="{4A9BC1A3-C3E9-7B4F-BDBD-6FF3635BBE5D}" dt="2024-10-18T15:09:14.354" v="186" actId="2696"/>
        <pc:sldMkLst>
          <pc:docMk/>
          <pc:sldMk cId="2082778492" sldId="688"/>
        </pc:sldMkLst>
      </pc:sldChg>
      <pc:sldChg chg="modSp add mod ord replId">
        <pc:chgData name="Jim Fleming" userId="161791bae1afb603" providerId="LiveId" clId="{4A9BC1A3-C3E9-7B4F-BDBD-6FF3635BBE5D}" dt="2024-10-18T15:33:22.696" v="714" actId="207"/>
        <pc:sldMkLst>
          <pc:docMk/>
          <pc:sldMk cId="4261610662" sldId="689"/>
        </pc:sldMkLst>
      </pc:sldChg>
      <pc:sldChg chg="modSp add del mod ord">
        <pc:chgData name="Jim Fleming" userId="161791bae1afb603" providerId="LiveId" clId="{4A9BC1A3-C3E9-7B4F-BDBD-6FF3635BBE5D}" dt="2024-10-18T15:15:25.534" v="375" actId="2696"/>
        <pc:sldMkLst>
          <pc:docMk/>
          <pc:sldMk cId="1681328957" sldId="690"/>
        </pc:sldMkLst>
      </pc:sldChg>
      <pc:sldChg chg="modSp add mod ord">
        <pc:chgData name="Jim Fleming" userId="161791bae1afb603" providerId="LiveId" clId="{4A9BC1A3-C3E9-7B4F-BDBD-6FF3635BBE5D}" dt="2024-10-18T15:33:29.365" v="715" actId="207"/>
        <pc:sldMkLst>
          <pc:docMk/>
          <pc:sldMk cId="2656249914" sldId="691"/>
        </pc:sldMkLst>
      </pc:sldChg>
      <pc:sldChg chg="addSp modSp add mod">
        <pc:chgData name="Jim Fleming" userId="161791bae1afb603" providerId="LiveId" clId="{4A9BC1A3-C3E9-7B4F-BDBD-6FF3635BBE5D}" dt="2024-10-18T15:27:21.069" v="692" actId="14100"/>
        <pc:sldMkLst>
          <pc:docMk/>
          <pc:sldMk cId="3262844880" sldId="692"/>
        </pc:sldMkLst>
      </pc:sldChg>
      <pc:sldChg chg="modSp add del mod">
        <pc:chgData name="Jim Fleming" userId="161791bae1afb603" providerId="LiveId" clId="{4A9BC1A3-C3E9-7B4F-BDBD-6FF3635BBE5D}" dt="2024-10-18T15:23:40.177" v="632" actId="2696"/>
        <pc:sldMkLst>
          <pc:docMk/>
          <pc:sldMk cId="3663484370" sldId="692"/>
        </pc:sldMkLst>
      </pc:sldChg>
      <pc:sldChg chg="add mod ord modShow">
        <pc:chgData name="Jim Fleming" userId="161791bae1afb603" providerId="LiveId" clId="{4A9BC1A3-C3E9-7B4F-BDBD-6FF3635BBE5D}" dt="2024-10-18T15:32:32.762" v="704" actId="729"/>
        <pc:sldMkLst>
          <pc:docMk/>
          <pc:sldMk cId="540106734" sldId="693"/>
        </pc:sldMkLst>
      </pc:sldChg>
      <pc:sldChg chg="modSp add del mod">
        <pc:chgData name="Jim Fleming" userId="161791bae1afb603" providerId="LiveId" clId="{4A9BC1A3-C3E9-7B4F-BDBD-6FF3635BBE5D}" dt="2024-10-18T15:23:40.177" v="632" actId="2696"/>
        <pc:sldMkLst>
          <pc:docMk/>
          <pc:sldMk cId="2447809961" sldId="693"/>
        </pc:sldMkLst>
      </pc:sldChg>
      <pc:sldChg chg="modSp add del mod replId">
        <pc:chgData name="Jim Fleming" userId="161791bae1afb603" providerId="LiveId" clId="{4A9BC1A3-C3E9-7B4F-BDBD-6FF3635BBE5D}" dt="2024-10-18T15:23:40.177" v="632" actId="2696"/>
        <pc:sldMkLst>
          <pc:docMk/>
          <pc:sldMk cId="2339554901" sldId="694"/>
        </pc:sldMkLst>
      </pc:sldChg>
      <pc:sldChg chg="modSp add mod">
        <pc:chgData name="Jim Fleming" userId="161791bae1afb603" providerId="LiveId" clId="{4A9BC1A3-C3E9-7B4F-BDBD-6FF3635BBE5D}" dt="2024-10-18T15:32:53.257" v="709" actId="207"/>
        <pc:sldMkLst>
          <pc:docMk/>
          <pc:sldMk cId="3307085398" sldId="694"/>
        </pc:sldMkLst>
      </pc:sldChg>
      <pc:sldChg chg="modSp add mod">
        <pc:chgData name="Jim Fleming" userId="161791bae1afb603" providerId="LiveId" clId="{4A9BC1A3-C3E9-7B4F-BDBD-6FF3635BBE5D}" dt="2024-10-18T15:33:39.293" v="717" actId="207"/>
        <pc:sldMkLst>
          <pc:docMk/>
          <pc:sldMk cId="2207186041" sldId="695"/>
        </pc:sldMkLst>
      </pc:sldChg>
      <pc:sldChg chg="modSp add del mod">
        <pc:chgData name="Jim Fleming" userId="161791bae1afb603" providerId="LiveId" clId="{4A9BC1A3-C3E9-7B4F-BDBD-6FF3635BBE5D}" dt="2024-10-18T15:23:40.177" v="632" actId="2696"/>
        <pc:sldMkLst>
          <pc:docMk/>
          <pc:sldMk cId="2328217932" sldId="695"/>
        </pc:sldMkLst>
      </pc:sldChg>
      <pc:sldChg chg="modSp add mod replId">
        <pc:chgData name="Jim Fleming" userId="161791bae1afb603" providerId="LiveId" clId="{4A9BC1A3-C3E9-7B4F-BDBD-6FF3635BBE5D}" dt="2024-10-18T15:34:40.802" v="729" actId="207"/>
        <pc:sldMkLst>
          <pc:docMk/>
          <pc:sldMk cId="516602135" sldId="696"/>
        </pc:sldMkLst>
      </pc:sldChg>
      <pc:sldChg chg="modSp add del mod replId">
        <pc:chgData name="Jim Fleming" userId="161791bae1afb603" providerId="LiveId" clId="{4A9BC1A3-C3E9-7B4F-BDBD-6FF3635BBE5D}" dt="2024-10-18T15:23:40.177" v="632" actId="2696"/>
        <pc:sldMkLst>
          <pc:docMk/>
          <pc:sldMk cId="3082467940" sldId="696"/>
        </pc:sldMkLst>
      </pc:sldChg>
      <pc:sldChg chg="modSp add del mod">
        <pc:chgData name="Jim Fleming" userId="161791bae1afb603" providerId="LiveId" clId="{4A9BC1A3-C3E9-7B4F-BDBD-6FF3635BBE5D}" dt="2024-10-18T15:23:40.177" v="632" actId="2696"/>
        <pc:sldMkLst>
          <pc:docMk/>
          <pc:sldMk cId="2075248659" sldId="697"/>
        </pc:sldMkLst>
      </pc:sldChg>
      <pc:sldChg chg="modSp add mod">
        <pc:chgData name="Jim Fleming" userId="161791bae1afb603" providerId="LiveId" clId="{4A9BC1A3-C3E9-7B4F-BDBD-6FF3635BBE5D}" dt="2024-10-18T15:34:08.254" v="725" actId="207"/>
        <pc:sldMkLst>
          <pc:docMk/>
          <pc:sldMk cId="2886083448" sldId="697"/>
        </pc:sldMkLst>
      </pc:sldChg>
      <pc:sldChg chg="add del">
        <pc:chgData name="Jim Fleming" userId="161791bae1afb603" providerId="LiveId" clId="{4A9BC1A3-C3E9-7B4F-BDBD-6FF3635BBE5D}" dt="2024-10-18T15:33:52.628" v="720" actId="2696"/>
        <pc:sldMkLst>
          <pc:docMk/>
          <pc:sldMk cId="3132260885" sldId="697"/>
        </pc:sldMkLst>
      </pc:sldChg>
      <pc:sldChg chg="add del replId">
        <pc:chgData name="Jim Fleming" userId="161791bae1afb603" providerId="LiveId" clId="{4A9BC1A3-C3E9-7B4F-BDBD-6FF3635BBE5D}" dt="2024-10-18T15:33:52.628" v="720" actId="2696"/>
        <pc:sldMkLst>
          <pc:docMk/>
          <pc:sldMk cId="1371086322" sldId="698"/>
        </pc:sldMkLst>
      </pc:sldChg>
      <pc:sldChg chg="modSp add mod">
        <pc:chgData name="Jim Fleming" userId="161791bae1afb603" providerId="LiveId" clId="{4A9BC1A3-C3E9-7B4F-BDBD-6FF3635BBE5D}" dt="2024-10-18T15:34:17.564" v="727" actId="207"/>
        <pc:sldMkLst>
          <pc:docMk/>
          <pc:sldMk cId="3021204438" sldId="698"/>
        </pc:sldMkLst>
      </pc:sldChg>
      <pc:sldChg chg="add del">
        <pc:chgData name="Jim Fleming" userId="161791bae1afb603" providerId="LiveId" clId="{4A9BC1A3-C3E9-7B4F-BDBD-6FF3635BBE5D}" dt="2024-10-18T15:33:52.628" v="720" actId="2696"/>
        <pc:sldMkLst>
          <pc:docMk/>
          <pc:sldMk cId="672857979" sldId="699"/>
        </pc:sldMkLst>
      </pc:sldChg>
      <pc:sldChg chg="modSp add mod replId">
        <pc:chgData name="Jim Fleming" userId="161791bae1afb603" providerId="LiveId" clId="{4A9BC1A3-C3E9-7B4F-BDBD-6FF3635BBE5D}" dt="2024-10-18T15:34:20.700" v="728" actId="207"/>
        <pc:sldMkLst>
          <pc:docMk/>
          <pc:sldMk cId="2718674614" sldId="699"/>
        </pc:sldMkLst>
      </pc:sldChg>
      <pc:sldChg chg="del">
        <pc:chgData name="Jim Fleming" userId="161791bae1afb603" providerId="LiveId" clId="{4A9BC1A3-C3E9-7B4F-BDBD-6FF3635BBE5D}" dt="2024-10-14T15:51:40.362" v="26" actId="2696"/>
        <pc:sldMkLst>
          <pc:docMk/>
          <pc:sldMk cId="3723786110" sldId="740"/>
        </pc:sldMkLst>
      </pc:sldChg>
      <pc:sldChg chg="del">
        <pc:chgData name="Jim Fleming" userId="161791bae1afb603" providerId="LiveId" clId="{4A9BC1A3-C3E9-7B4F-BDBD-6FF3635BBE5D}" dt="2024-10-14T15:51:34.296" v="17" actId="2696"/>
        <pc:sldMkLst>
          <pc:docMk/>
          <pc:sldMk cId="90353363" sldId="741"/>
        </pc:sldMkLst>
      </pc:sldChg>
      <pc:sldChg chg="del">
        <pc:chgData name="Jim Fleming" userId="161791bae1afb603" providerId="LiveId" clId="{4A9BC1A3-C3E9-7B4F-BDBD-6FF3635BBE5D}" dt="2024-10-14T15:51:38.228" v="22" actId="2696"/>
        <pc:sldMkLst>
          <pc:docMk/>
          <pc:sldMk cId="3231479225" sldId="742"/>
        </pc:sldMkLst>
      </pc:sldChg>
      <pc:sldChg chg="del">
        <pc:chgData name="Jim Fleming" userId="161791bae1afb603" providerId="LiveId" clId="{4A9BC1A3-C3E9-7B4F-BDBD-6FF3635BBE5D}" dt="2024-10-14T15:51:38.812" v="23" actId="2696"/>
        <pc:sldMkLst>
          <pc:docMk/>
          <pc:sldMk cId="608519647" sldId="743"/>
        </pc:sldMkLst>
      </pc:sldChg>
      <pc:sldChg chg="del">
        <pc:chgData name="Jim Fleming" userId="161791bae1afb603" providerId="LiveId" clId="{4A9BC1A3-C3E9-7B4F-BDBD-6FF3635BBE5D}" dt="2024-10-14T15:51:39.234" v="24" actId="2696"/>
        <pc:sldMkLst>
          <pc:docMk/>
          <pc:sldMk cId="2552501889" sldId="744"/>
        </pc:sldMkLst>
      </pc:sldChg>
      <pc:sldChg chg="del">
        <pc:chgData name="Jim Fleming" userId="161791bae1afb603" providerId="LiveId" clId="{4A9BC1A3-C3E9-7B4F-BDBD-6FF3635BBE5D}" dt="2024-10-14T15:51:40.804" v="27" actId="2696"/>
        <pc:sldMkLst>
          <pc:docMk/>
          <pc:sldMk cId="3999259086" sldId="745"/>
        </pc:sldMkLst>
      </pc:sldChg>
      <pc:sldChg chg="del">
        <pc:chgData name="Jim Fleming" userId="161791bae1afb603" providerId="LiveId" clId="{4A9BC1A3-C3E9-7B4F-BDBD-6FF3635BBE5D}" dt="2024-10-14T15:51:33.395" v="16" actId="2696"/>
        <pc:sldMkLst>
          <pc:docMk/>
          <pc:sldMk cId="262353378" sldId="746"/>
        </pc:sldMkLst>
      </pc:sldChg>
      <pc:sldChg chg="del">
        <pc:chgData name="Jim Fleming" userId="161791bae1afb603" providerId="LiveId" clId="{4A9BC1A3-C3E9-7B4F-BDBD-6FF3635BBE5D}" dt="2024-10-14T15:51:34.926" v="18" actId="2696"/>
        <pc:sldMkLst>
          <pc:docMk/>
          <pc:sldMk cId="2660179820" sldId="748"/>
        </pc:sldMkLst>
      </pc:sldChg>
      <pc:sldChg chg="del">
        <pc:chgData name="Jim Fleming" userId="161791bae1afb603" providerId="LiveId" clId="{4A9BC1A3-C3E9-7B4F-BDBD-6FF3635BBE5D}" dt="2024-10-14T15:51:39.860" v="25" actId="2696"/>
        <pc:sldMkLst>
          <pc:docMk/>
          <pc:sldMk cId="105943101" sldId="750"/>
        </pc:sldMkLst>
      </pc:sldChg>
      <pc:sldChg chg="del">
        <pc:chgData name="Jim Fleming" userId="161791bae1afb603" providerId="LiveId" clId="{4A9BC1A3-C3E9-7B4F-BDBD-6FF3635BBE5D}" dt="2024-10-14T15:51:37.697" v="21" actId="2696"/>
        <pc:sldMkLst>
          <pc:docMk/>
          <pc:sldMk cId="682372280" sldId="751"/>
        </pc:sldMkLst>
      </pc:sldChg>
      <pc:sldChg chg="del">
        <pc:chgData name="Jim Fleming" userId="161791bae1afb603" providerId="LiveId" clId="{4A9BC1A3-C3E9-7B4F-BDBD-6FF3635BBE5D}" dt="2024-10-14T15:51:35.973" v="19" actId="2696"/>
        <pc:sldMkLst>
          <pc:docMk/>
          <pc:sldMk cId="1229500725" sldId="752"/>
        </pc:sldMkLst>
      </pc:sldChg>
      <pc:sldChg chg="del">
        <pc:chgData name="Jim Fleming" userId="161791bae1afb603" providerId="LiveId" clId="{4A9BC1A3-C3E9-7B4F-BDBD-6FF3635BBE5D}" dt="2024-10-14T15:51:37.019" v="20" actId="2696"/>
        <pc:sldMkLst>
          <pc:docMk/>
          <pc:sldMk cId="1207326321" sldId="753"/>
        </pc:sldMkLst>
      </pc:sldChg>
    </pc:docChg>
  </pc:docChgLst>
  <pc:docChgLst>
    <pc:chgData name="Jim Fleming" userId="161791bae1afb603" providerId="LiveId" clId="{ED7F1BDD-492D-6B44-A0CB-BCC792F05AC6}"/>
    <pc:docChg chg="custSel addSld delSld modSld sldOrd">
      <pc:chgData name="Jim Fleming" userId="161791bae1afb603" providerId="LiveId" clId="{ED7F1BDD-492D-6B44-A0CB-BCC792F05AC6}" dt="2024-01-20T19:07:32.109" v="166" actId="20578"/>
      <pc:docMkLst>
        <pc:docMk/>
      </pc:docMkLst>
      <pc:sldChg chg="modSp mod">
        <pc:chgData name="Jim Fleming" userId="161791bae1afb603" providerId="LiveId" clId="{ED7F1BDD-492D-6B44-A0CB-BCC792F05AC6}" dt="2024-01-20T18:35:02.457" v="31" actId="207"/>
        <pc:sldMkLst>
          <pc:docMk/>
          <pc:sldMk cId="1520490589" sldId="468"/>
        </pc:sldMkLst>
      </pc:sldChg>
      <pc:sldChg chg="modSp mod">
        <pc:chgData name="Jim Fleming" userId="161791bae1afb603" providerId="LiveId" clId="{ED7F1BDD-492D-6B44-A0CB-BCC792F05AC6}" dt="2024-01-20T18:34:14.365" v="5" actId="6549"/>
        <pc:sldMkLst>
          <pc:docMk/>
          <pc:sldMk cId="111229696" sldId="648"/>
        </pc:sldMkLst>
      </pc:sldChg>
      <pc:sldChg chg="del">
        <pc:chgData name="Jim Fleming" userId="161791bae1afb603" providerId="LiveId" clId="{ED7F1BDD-492D-6B44-A0CB-BCC792F05AC6}" dt="2024-01-20T19:02:13.266" v="147" actId="2696"/>
        <pc:sldMkLst>
          <pc:docMk/>
          <pc:sldMk cId="2999098062" sldId="649"/>
        </pc:sldMkLst>
      </pc:sldChg>
      <pc:sldChg chg="del">
        <pc:chgData name="Jim Fleming" userId="161791bae1afb603" providerId="LiveId" clId="{ED7F1BDD-492D-6B44-A0CB-BCC792F05AC6}" dt="2024-01-20T18:34:27.800" v="6" actId="2696"/>
        <pc:sldMkLst>
          <pc:docMk/>
          <pc:sldMk cId="3812748135" sldId="650"/>
        </pc:sldMkLst>
      </pc:sldChg>
      <pc:sldChg chg="delSp modSp new mod">
        <pc:chgData name="Jim Fleming" userId="161791bae1afb603" providerId="LiveId" clId="{ED7F1BDD-492D-6B44-A0CB-BCC792F05AC6}" dt="2024-01-20T19:01:07.484" v="132" actId="478"/>
        <pc:sldMkLst>
          <pc:docMk/>
          <pc:sldMk cId="4120173723" sldId="650"/>
        </pc:sldMkLst>
      </pc:sldChg>
      <pc:sldChg chg="del">
        <pc:chgData name="Jim Fleming" userId="161791bae1afb603" providerId="LiveId" clId="{ED7F1BDD-492D-6B44-A0CB-BCC792F05AC6}" dt="2024-01-20T18:34:27.800" v="6" actId="2696"/>
        <pc:sldMkLst>
          <pc:docMk/>
          <pc:sldMk cId="889291779" sldId="651"/>
        </pc:sldMkLst>
      </pc:sldChg>
      <pc:sldChg chg="delSp add mod">
        <pc:chgData name="Jim Fleming" userId="161791bae1afb603" providerId="LiveId" clId="{ED7F1BDD-492D-6B44-A0CB-BCC792F05AC6}" dt="2024-01-20T19:01:04.363" v="131" actId="478"/>
        <pc:sldMkLst>
          <pc:docMk/>
          <pc:sldMk cId="1088369182" sldId="651"/>
        </pc:sldMkLst>
      </pc:sldChg>
      <pc:sldChg chg="modSp add mod ord modShow">
        <pc:chgData name="Jim Fleming" userId="161791bae1afb603" providerId="LiveId" clId="{ED7F1BDD-492D-6B44-A0CB-BCC792F05AC6}" dt="2024-01-20T19:00:29.152" v="108" actId="20577"/>
        <pc:sldMkLst>
          <pc:docMk/>
          <pc:sldMk cId="501681668" sldId="652"/>
        </pc:sldMkLst>
      </pc:sldChg>
      <pc:sldChg chg="del">
        <pc:chgData name="Jim Fleming" userId="161791bae1afb603" providerId="LiveId" clId="{ED7F1BDD-492D-6B44-A0CB-BCC792F05AC6}" dt="2024-01-20T18:34:27.800" v="6" actId="2696"/>
        <pc:sldMkLst>
          <pc:docMk/>
          <pc:sldMk cId="1411351528" sldId="652"/>
        </pc:sldMkLst>
      </pc:sldChg>
      <pc:sldChg chg="del">
        <pc:chgData name="Jim Fleming" userId="161791bae1afb603" providerId="LiveId" clId="{ED7F1BDD-492D-6B44-A0CB-BCC792F05AC6}" dt="2024-01-20T18:34:27.800" v="6" actId="2696"/>
        <pc:sldMkLst>
          <pc:docMk/>
          <pc:sldMk cId="599928469" sldId="653"/>
        </pc:sldMkLst>
      </pc:sldChg>
      <pc:sldChg chg="delSp modSp add mod ord">
        <pc:chgData name="Jim Fleming" userId="161791bae1afb603" providerId="LiveId" clId="{ED7F1BDD-492D-6B44-A0CB-BCC792F05AC6}" dt="2024-01-20T19:01:14.307" v="133" actId="478"/>
        <pc:sldMkLst>
          <pc:docMk/>
          <pc:sldMk cId="4225023097" sldId="653"/>
        </pc:sldMkLst>
      </pc:sldChg>
      <pc:sldChg chg="modSp add mod">
        <pc:chgData name="Jim Fleming" userId="161791bae1afb603" providerId="LiveId" clId="{ED7F1BDD-492D-6B44-A0CB-BCC792F05AC6}" dt="2024-01-20T19:01:30.621" v="146" actId="20577"/>
        <pc:sldMkLst>
          <pc:docMk/>
          <pc:sldMk cId="337362603" sldId="654"/>
        </pc:sldMkLst>
      </pc:sldChg>
      <pc:sldChg chg="del">
        <pc:chgData name="Jim Fleming" userId="161791bae1afb603" providerId="LiveId" clId="{ED7F1BDD-492D-6B44-A0CB-BCC792F05AC6}" dt="2024-01-20T18:34:27.800" v="6" actId="2696"/>
        <pc:sldMkLst>
          <pc:docMk/>
          <pc:sldMk cId="1894405181" sldId="654"/>
        </pc:sldMkLst>
      </pc:sldChg>
      <pc:sldChg chg="modSp add mod ord modShow">
        <pc:chgData name="Jim Fleming" userId="161791bae1afb603" providerId="LiveId" clId="{ED7F1BDD-492D-6B44-A0CB-BCC792F05AC6}" dt="2024-01-20T19:04:13.868" v="157" actId="313"/>
        <pc:sldMkLst>
          <pc:docMk/>
          <pc:sldMk cId="3271848622" sldId="655"/>
        </pc:sldMkLst>
      </pc:sldChg>
      <pc:sldChg chg="del">
        <pc:chgData name="Jim Fleming" userId="161791bae1afb603" providerId="LiveId" clId="{ED7F1BDD-492D-6B44-A0CB-BCC792F05AC6}" dt="2024-01-20T18:34:27.800" v="6" actId="2696"/>
        <pc:sldMkLst>
          <pc:docMk/>
          <pc:sldMk cId="4275230443" sldId="655"/>
        </pc:sldMkLst>
      </pc:sldChg>
      <pc:sldChg chg="add ord">
        <pc:chgData name="Jim Fleming" userId="161791bae1afb603" providerId="LiveId" clId="{ED7F1BDD-492D-6B44-A0CB-BCC792F05AC6}" dt="2024-01-20T19:07:15.757" v="160" actId="20578"/>
        <pc:sldMkLst>
          <pc:docMk/>
          <pc:sldMk cId="48545113" sldId="656"/>
        </pc:sldMkLst>
      </pc:sldChg>
      <pc:sldChg chg="del">
        <pc:chgData name="Jim Fleming" userId="161791bae1afb603" providerId="LiveId" clId="{ED7F1BDD-492D-6B44-A0CB-BCC792F05AC6}" dt="2024-01-20T18:34:27.800" v="6" actId="2696"/>
        <pc:sldMkLst>
          <pc:docMk/>
          <pc:sldMk cId="2031941393" sldId="656"/>
        </pc:sldMkLst>
      </pc:sldChg>
      <pc:sldChg chg="del">
        <pc:chgData name="Jim Fleming" userId="161791bae1afb603" providerId="LiveId" clId="{ED7F1BDD-492D-6B44-A0CB-BCC792F05AC6}" dt="2024-01-20T18:34:27.800" v="6" actId="2696"/>
        <pc:sldMkLst>
          <pc:docMk/>
          <pc:sldMk cId="487430446" sldId="657"/>
        </pc:sldMkLst>
      </pc:sldChg>
      <pc:sldChg chg="add ord">
        <pc:chgData name="Jim Fleming" userId="161791bae1afb603" providerId="LiveId" clId="{ED7F1BDD-492D-6B44-A0CB-BCC792F05AC6}" dt="2024-01-20T19:07:17.868" v="161" actId="20578"/>
        <pc:sldMkLst>
          <pc:docMk/>
          <pc:sldMk cId="3352946960" sldId="657"/>
        </pc:sldMkLst>
      </pc:sldChg>
      <pc:sldChg chg="add ord replId">
        <pc:chgData name="Jim Fleming" userId="161791bae1afb603" providerId="LiveId" clId="{ED7F1BDD-492D-6B44-A0CB-BCC792F05AC6}" dt="2024-01-20T19:07:20.071" v="162" actId="20578"/>
        <pc:sldMkLst>
          <pc:docMk/>
          <pc:sldMk cId="1906283373" sldId="658"/>
        </pc:sldMkLst>
      </pc:sldChg>
      <pc:sldChg chg="del">
        <pc:chgData name="Jim Fleming" userId="161791bae1afb603" providerId="LiveId" clId="{ED7F1BDD-492D-6B44-A0CB-BCC792F05AC6}" dt="2024-01-20T18:34:27.800" v="6" actId="2696"/>
        <pc:sldMkLst>
          <pc:docMk/>
          <pc:sldMk cId="2195645033" sldId="658"/>
        </pc:sldMkLst>
      </pc:sldChg>
      <pc:sldChg chg="add ord">
        <pc:chgData name="Jim Fleming" userId="161791bae1afb603" providerId="LiveId" clId="{ED7F1BDD-492D-6B44-A0CB-BCC792F05AC6}" dt="2024-01-20T19:07:27.989" v="164" actId="20578"/>
        <pc:sldMkLst>
          <pc:docMk/>
          <pc:sldMk cId="519493701" sldId="659"/>
        </pc:sldMkLst>
      </pc:sldChg>
      <pc:sldChg chg="del">
        <pc:chgData name="Jim Fleming" userId="161791bae1afb603" providerId="LiveId" clId="{ED7F1BDD-492D-6B44-A0CB-BCC792F05AC6}" dt="2024-01-20T18:34:27.800" v="6" actId="2696"/>
        <pc:sldMkLst>
          <pc:docMk/>
          <pc:sldMk cId="2862531606" sldId="659"/>
        </pc:sldMkLst>
      </pc:sldChg>
      <pc:sldChg chg="del">
        <pc:chgData name="Jim Fleming" userId="161791bae1afb603" providerId="LiveId" clId="{ED7F1BDD-492D-6B44-A0CB-BCC792F05AC6}" dt="2024-01-20T18:34:27.800" v="6" actId="2696"/>
        <pc:sldMkLst>
          <pc:docMk/>
          <pc:sldMk cId="35897641" sldId="660"/>
        </pc:sldMkLst>
      </pc:sldChg>
      <pc:sldChg chg="add ord">
        <pc:chgData name="Jim Fleming" userId="161791bae1afb603" providerId="LiveId" clId="{ED7F1BDD-492D-6B44-A0CB-BCC792F05AC6}" dt="2024-01-20T19:07:32.109" v="166" actId="20578"/>
        <pc:sldMkLst>
          <pc:docMk/>
          <pc:sldMk cId="913838025" sldId="660"/>
        </pc:sldMkLst>
      </pc:sldChg>
      <pc:sldChg chg="del">
        <pc:chgData name="Jim Fleming" userId="161791bae1afb603" providerId="LiveId" clId="{ED7F1BDD-492D-6B44-A0CB-BCC792F05AC6}" dt="2024-01-20T18:34:27.800" v="6" actId="2696"/>
        <pc:sldMkLst>
          <pc:docMk/>
          <pc:sldMk cId="2727191827" sldId="661"/>
        </pc:sldMkLst>
      </pc:sldChg>
      <pc:sldChg chg="del">
        <pc:chgData name="Jim Fleming" userId="161791bae1afb603" providerId="LiveId" clId="{ED7F1BDD-492D-6B44-A0CB-BCC792F05AC6}" dt="2024-01-20T18:34:27.800" v="6" actId="2696"/>
        <pc:sldMkLst>
          <pc:docMk/>
          <pc:sldMk cId="3175784931" sldId="662"/>
        </pc:sldMkLst>
      </pc:sldChg>
      <pc:sldChg chg="del">
        <pc:chgData name="Jim Fleming" userId="161791bae1afb603" providerId="LiveId" clId="{ED7F1BDD-492D-6B44-A0CB-BCC792F05AC6}" dt="2024-01-20T18:34:27.800" v="6" actId="2696"/>
        <pc:sldMkLst>
          <pc:docMk/>
          <pc:sldMk cId="820595880" sldId="663"/>
        </pc:sldMkLst>
      </pc:sldChg>
      <pc:sldChg chg="del">
        <pc:chgData name="Jim Fleming" userId="161791bae1afb603" providerId="LiveId" clId="{ED7F1BDD-492D-6B44-A0CB-BCC792F05AC6}" dt="2024-01-20T18:34:27.800" v="6" actId="2696"/>
        <pc:sldMkLst>
          <pc:docMk/>
          <pc:sldMk cId="3195520953" sldId="664"/>
        </pc:sldMkLst>
      </pc:sldChg>
      <pc:sldChg chg="del">
        <pc:chgData name="Jim Fleming" userId="161791bae1afb603" providerId="LiveId" clId="{ED7F1BDD-492D-6B44-A0CB-BCC792F05AC6}" dt="2024-01-20T18:34:27.800" v="6" actId="2696"/>
        <pc:sldMkLst>
          <pc:docMk/>
          <pc:sldMk cId="3359864351" sldId="665"/>
        </pc:sldMkLst>
      </pc:sldChg>
      <pc:sldChg chg="del">
        <pc:chgData name="Jim Fleming" userId="161791bae1afb603" providerId="LiveId" clId="{ED7F1BDD-492D-6B44-A0CB-BCC792F05AC6}" dt="2024-01-20T18:34:27.800" v="6" actId="2696"/>
        <pc:sldMkLst>
          <pc:docMk/>
          <pc:sldMk cId="2602505160" sldId="666"/>
        </pc:sldMkLst>
      </pc:sldChg>
      <pc:sldChg chg="del">
        <pc:chgData name="Jim Fleming" userId="161791bae1afb603" providerId="LiveId" clId="{ED7F1BDD-492D-6B44-A0CB-BCC792F05AC6}" dt="2024-01-20T18:34:27.800" v="6" actId="2696"/>
        <pc:sldMkLst>
          <pc:docMk/>
          <pc:sldMk cId="1899482928" sldId="667"/>
        </pc:sldMkLst>
      </pc:sldChg>
      <pc:sldChg chg="del">
        <pc:chgData name="Jim Fleming" userId="161791bae1afb603" providerId="LiveId" clId="{ED7F1BDD-492D-6B44-A0CB-BCC792F05AC6}" dt="2024-01-20T18:34:27.800" v="6" actId="2696"/>
        <pc:sldMkLst>
          <pc:docMk/>
          <pc:sldMk cId="547084271" sldId="668"/>
        </pc:sldMkLst>
      </pc:sldChg>
      <pc:sldChg chg="del">
        <pc:chgData name="Jim Fleming" userId="161791bae1afb603" providerId="LiveId" clId="{ED7F1BDD-492D-6B44-A0CB-BCC792F05AC6}" dt="2024-01-20T18:34:27.800" v="6" actId="2696"/>
        <pc:sldMkLst>
          <pc:docMk/>
          <pc:sldMk cId="231287857" sldId="669"/>
        </pc:sldMkLst>
      </pc:sldChg>
      <pc:sldChg chg="del">
        <pc:chgData name="Jim Fleming" userId="161791bae1afb603" providerId="LiveId" clId="{ED7F1BDD-492D-6B44-A0CB-BCC792F05AC6}" dt="2024-01-20T18:34:27.800" v="6" actId="2696"/>
        <pc:sldMkLst>
          <pc:docMk/>
          <pc:sldMk cId="132658238" sldId="670"/>
        </pc:sldMkLst>
      </pc:sldChg>
      <pc:sldChg chg="del">
        <pc:chgData name="Jim Fleming" userId="161791bae1afb603" providerId="LiveId" clId="{ED7F1BDD-492D-6B44-A0CB-BCC792F05AC6}" dt="2024-01-20T18:34:27.800" v="6" actId="2696"/>
        <pc:sldMkLst>
          <pc:docMk/>
          <pc:sldMk cId="4203601889" sldId="671"/>
        </pc:sldMkLst>
      </pc:sldChg>
      <pc:sldChg chg="del">
        <pc:chgData name="Jim Fleming" userId="161791bae1afb603" providerId="LiveId" clId="{ED7F1BDD-492D-6B44-A0CB-BCC792F05AC6}" dt="2024-01-20T18:34:27.800" v="6" actId="2696"/>
        <pc:sldMkLst>
          <pc:docMk/>
          <pc:sldMk cId="401687908" sldId="672"/>
        </pc:sldMkLst>
      </pc:sldChg>
      <pc:sldChg chg="del">
        <pc:chgData name="Jim Fleming" userId="161791bae1afb603" providerId="LiveId" clId="{ED7F1BDD-492D-6B44-A0CB-BCC792F05AC6}" dt="2024-01-20T18:34:27.800" v="6" actId="2696"/>
        <pc:sldMkLst>
          <pc:docMk/>
          <pc:sldMk cId="4276078246" sldId="673"/>
        </pc:sldMkLst>
      </pc:sldChg>
      <pc:sldChg chg="del">
        <pc:chgData name="Jim Fleming" userId="161791bae1afb603" providerId="LiveId" clId="{ED7F1BDD-492D-6B44-A0CB-BCC792F05AC6}" dt="2024-01-20T18:34:27.800" v="6" actId="2696"/>
        <pc:sldMkLst>
          <pc:docMk/>
          <pc:sldMk cId="2118793828" sldId="674"/>
        </pc:sldMkLst>
      </pc:sldChg>
      <pc:sldChg chg="del">
        <pc:chgData name="Jim Fleming" userId="161791bae1afb603" providerId="LiveId" clId="{ED7F1BDD-492D-6B44-A0CB-BCC792F05AC6}" dt="2024-01-20T18:34:41.225" v="11" actId="2696"/>
        <pc:sldMkLst>
          <pc:docMk/>
          <pc:sldMk cId="810643410" sldId="675"/>
        </pc:sldMkLst>
      </pc:sldChg>
      <pc:sldChg chg="del">
        <pc:chgData name="Jim Fleming" userId="161791bae1afb603" providerId="LiveId" clId="{ED7F1BDD-492D-6B44-A0CB-BCC792F05AC6}" dt="2024-01-20T18:34:42.210" v="12" actId="2696"/>
        <pc:sldMkLst>
          <pc:docMk/>
          <pc:sldMk cId="1649018255" sldId="676"/>
        </pc:sldMkLst>
      </pc:sldChg>
      <pc:sldChg chg="del">
        <pc:chgData name="Jim Fleming" userId="161791bae1afb603" providerId="LiveId" clId="{ED7F1BDD-492D-6B44-A0CB-BCC792F05AC6}" dt="2024-01-20T18:34:44.516" v="16" actId="2696"/>
        <pc:sldMkLst>
          <pc:docMk/>
          <pc:sldMk cId="3022291138" sldId="677"/>
        </pc:sldMkLst>
      </pc:sldChg>
      <pc:sldChg chg="del">
        <pc:chgData name="Jim Fleming" userId="161791bae1afb603" providerId="LiveId" clId="{ED7F1BDD-492D-6B44-A0CB-BCC792F05AC6}" dt="2024-01-20T18:34:54.561" v="30" actId="2696"/>
        <pc:sldMkLst>
          <pc:docMk/>
          <pc:sldMk cId="389794910" sldId="679"/>
        </pc:sldMkLst>
      </pc:sldChg>
      <pc:sldChg chg="del">
        <pc:chgData name="Jim Fleming" userId="161791bae1afb603" providerId="LiveId" clId="{ED7F1BDD-492D-6B44-A0CB-BCC792F05AC6}" dt="2024-01-20T18:34:47.959" v="17" actId="2696"/>
        <pc:sldMkLst>
          <pc:docMk/>
          <pc:sldMk cId="947007242" sldId="680"/>
        </pc:sldMkLst>
      </pc:sldChg>
      <pc:sldChg chg="del">
        <pc:chgData name="Jim Fleming" userId="161791bae1afb603" providerId="LiveId" clId="{ED7F1BDD-492D-6B44-A0CB-BCC792F05AC6}" dt="2024-01-20T18:34:48.982" v="18" actId="2696"/>
        <pc:sldMkLst>
          <pc:docMk/>
          <pc:sldMk cId="1602048289" sldId="681"/>
        </pc:sldMkLst>
      </pc:sldChg>
      <pc:sldChg chg="del">
        <pc:chgData name="Jim Fleming" userId="161791bae1afb603" providerId="LiveId" clId="{ED7F1BDD-492D-6B44-A0CB-BCC792F05AC6}" dt="2024-01-20T18:34:49.528" v="19" actId="2696"/>
        <pc:sldMkLst>
          <pc:docMk/>
          <pc:sldMk cId="1761362935" sldId="682"/>
        </pc:sldMkLst>
      </pc:sldChg>
      <pc:sldChg chg="del">
        <pc:chgData name="Jim Fleming" userId="161791bae1afb603" providerId="LiveId" clId="{ED7F1BDD-492D-6B44-A0CB-BCC792F05AC6}" dt="2024-01-20T18:34:49.742" v="20" actId="2696"/>
        <pc:sldMkLst>
          <pc:docMk/>
          <pc:sldMk cId="667500222" sldId="683"/>
        </pc:sldMkLst>
      </pc:sldChg>
      <pc:sldChg chg="del">
        <pc:chgData name="Jim Fleming" userId="161791bae1afb603" providerId="LiveId" clId="{ED7F1BDD-492D-6B44-A0CB-BCC792F05AC6}" dt="2024-01-20T18:34:49.926" v="21" actId="2696"/>
        <pc:sldMkLst>
          <pc:docMk/>
          <pc:sldMk cId="1245762281" sldId="684"/>
        </pc:sldMkLst>
      </pc:sldChg>
      <pc:sldChg chg="del">
        <pc:chgData name="Jim Fleming" userId="161791bae1afb603" providerId="LiveId" clId="{ED7F1BDD-492D-6B44-A0CB-BCC792F05AC6}" dt="2024-01-20T18:34:50.098" v="22" actId="2696"/>
        <pc:sldMkLst>
          <pc:docMk/>
          <pc:sldMk cId="1905851635" sldId="685"/>
        </pc:sldMkLst>
      </pc:sldChg>
      <pc:sldChg chg="del">
        <pc:chgData name="Jim Fleming" userId="161791bae1afb603" providerId="LiveId" clId="{ED7F1BDD-492D-6B44-A0CB-BCC792F05AC6}" dt="2024-01-20T18:34:50.274" v="23" actId="2696"/>
        <pc:sldMkLst>
          <pc:docMk/>
          <pc:sldMk cId="3342943175" sldId="686"/>
        </pc:sldMkLst>
      </pc:sldChg>
      <pc:sldChg chg="del">
        <pc:chgData name="Jim Fleming" userId="161791bae1afb603" providerId="LiveId" clId="{ED7F1BDD-492D-6B44-A0CB-BCC792F05AC6}" dt="2024-01-20T18:34:50.454" v="24" actId="2696"/>
        <pc:sldMkLst>
          <pc:docMk/>
          <pc:sldMk cId="1342587035" sldId="687"/>
        </pc:sldMkLst>
      </pc:sldChg>
      <pc:sldChg chg="del">
        <pc:chgData name="Jim Fleming" userId="161791bae1afb603" providerId="LiveId" clId="{ED7F1BDD-492D-6B44-A0CB-BCC792F05AC6}" dt="2024-01-20T18:34:50.704" v="25" actId="2696"/>
        <pc:sldMkLst>
          <pc:docMk/>
          <pc:sldMk cId="1083081605" sldId="688"/>
        </pc:sldMkLst>
      </pc:sldChg>
      <pc:sldChg chg="del">
        <pc:chgData name="Jim Fleming" userId="161791bae1afb603" providerId="LiveId" clId="{ED7F1BDD-492D-6B44-A0CB-BCC792F05AC6}" dt="2024-01-20T18:34:51.354" v="26" actId="2696"/>
        <pc:sldMkLst>
          <pc:docMk/>
          <pc:sldMk cId="2290552069" sldId="689"/>
        </pc:sldMkLst>
      </pc:sldChg>
      <pc:sldChg chg="del">
        <pc:chgData name="Jim Fleming" userId="161791bae1afb603" providerId="LiveId" clId="{ED7F1BDD-492D-6B44-A0CB-BCC792F05AC6}" dt="2024-01-20T18:34:52.022" v="27" actId="2696"/>
        <pc:sldMkLst>
          <pc:docMk/>
          <pc:sldMk cId="1267401978" sldId="690"/>
        </pc:sldMkLst>
      </pc:sldChg>
      <pc:sldChg chg="del">
        <pc:chgData name="Jim Fleming" userId="161791bae1afb603" providerId="LiveId" clId="{ED7F1BDD-492D-6B44-A0CB-BCC792F05AC6}" dt="2024-01-20T18:34:52.640" v="28" actId="2696"/>
        <pc:sldMkLst>
          <pc:docMk/>
          <pc:sldMk cId="1466608360" sldId="691"/>
        </pc:sldMkLst>
      </pc:sldChg>
      <pc:sldChg chg="del">
        <pc:chgData name="Jim Fleming" userId="161791bae1afb603" providerId="LiveId" clId="{ED7F1BDD-492D-6B44-A0CB-BCC792F05AC6}" dt="2024-01-20T18:34:53.654" v="29" actId="2696"/>
        <pc:sldMkLst>
          <pc:docMk/>
          <pc:sldMk cId="1173821649" sldId="692"/>
        </pc:sldMkLst>
      </pc:sldChg>
      <pc:sldChg chg="del">
        <pc:chgData name="Jim Fleming" userId="161791bae1afb603" providerId="LiveId" clId="{ED7F1BDD-492D-6B44-A0CB-BCC792F05AC6}" dt="2024-01-20T18:34:27.800" v="6" actId="2696"/>
        <pc:sldMkLst>
          <pc:docMk/>
          <pc:sldMk cId="360828772" sldId="693"/>
        </pc:sldMkLst>
      </pc:sldChg>
      <pc:sldChg chg="del">
        <pc:chgData name="Jim Fleming" userId="161791bae1afb603" providerId="LiveId" clId="{ED7F1BDD-492D-6B44-A0CB-BCC792F05AC6}" dt="2024-01-20T18:34:42.985" v="14" actId="2696"/>
        <pc:sldMkLst>
          <pc:docMk/>
          <pc:sldMk cId="446837596" sldId="694"/>
        </pc:sldMkLst>
      </pc:sldChg>
      <pc:sldChg chg="del">
        <pc:chgData name="Jim Fleming" userId="161791bae1afb603" providerId="LiveId" clId="{ED7F1BDD-492D-6B44-A0CB-BCC792F05AC6}" dt="2024-01-20T18:34:43.384" v="15" actId="2696"/>
        <pc:sldMkLst>
          <pc:docMk/>
          <pc:sldMk cId="577154806" sldId="695"/>
        </pc:sldMkLst>
      </pc:sldChg>
      <pc:sldChg chg="del">
        <pc:chgData name="Jim Fleming" userId="161791bae1afb603" providerId="LiveId" clId="{ED7F1BDD-492D-6B44-A0CB-BCC792F05AC6}" dt="2024-01-20T18:34:42.635" v="13" actId="2696"/>
        <pc:sldMkLst>
          <pc:docMk/>
          <pc:sldMk cId="1045746756" sldId="696"/>
        </pc:sldMkLst>
      </pc:sldChg>
    </pc:docChg>
  </pc:docChgLst>
  <pc:docChgLst>
    <pc:chgData name="Jim Fleming" userId="161791bae1afb603" providerId="LiveId" clId="{C67EA6B5-CBAF-B44D-85DC-C35B488EEE08}"/>
    <pc:docChg chg="custSel addSld delSld modSld">
      <pc:chgData name="Jim Fleming" userId="161791bae1afb603" providerId="LiveId" clId="{C67EA6B5-CBAF-B44D-85DC-C35B488EEE08}" dt="2024-07-13T15:54:08.130" v="984" actId="20577"/>
      <pc:docMkLst>
        <pc:docMk/>
      </pc:docMkLst>
      <pc:sldChg chg="del">
        <pc:chgData name="Jim Fleming" userId="161791bae1afb603" providerId="LiveId" clId="{C67EA6B5-CBAF-B44D-85DC-C35B488EEE08}" dt="2024-07-13T15:33:34.188" v="41" actId="2696"/>
        <pc:sldMkLst>
          <pc:docMk/>
          <pc:sldMk cId="1987421806" sldId="633"/>
        </pc:sldMkLst>
      </pc:sldChg>
      <pc:sldChg chg="del">
        <pc:chgData name="Jim Fleming" userId="161791bae1afb603" providerId="LiveId" clId="{C67EA6B5-CBAF-B44D-85DC-C35B488EEE08}" dt="2024-07-13T15:33:32.897" v="40" actId="2696"/>
        <pc:sldMkLst>
          <pc:docMk/>
          <pc:sldMk cId="4027956643" sldId="674"/>
        </pc:sldMkLst>
      </pc:sldChg>
      <pc:sldChg chg="add del">
        <pc:chgData name="Jim Fleming" userId="161791bae1afb603" providerId="LiveId" clId="{C67EA6B5-CBAF-B44D-85DC-C35B488EEE08}" dt="2024-07-13T15:51:33.836" v="965" actId="2696"/>
        <pc:sldMkLst>
          <pc:docMk/>
          <pc:sldMk cId="2538552469" sldId="679"/>
        </pc:sldMkLst>
      </pc:sldChg>
      <pc:sldChg chg="del">
        <pc:chgData name="Jim Fleming" userId="161791bae1afb603" providerId="LiveId" clId="{C67EA6B5-CBAF-B44D-85DC-C35B488EEE08}" dt="2024-07-13T15:33:37.126" v="46" actId="2696"/>
        <pc:sldMkLst>
          <pc:docMk/>
          <pc:sldMk cId="3013335753" sldId="679"/>
        </pc:sldMkLst>
      </pc:sldChg>
      <pc:sldChg chg="modSp add mod modAnim">
        <pc:chgData name="Jim Fleming" userId="161791bae1afb603" providerId="LiveId" clId="{C67EA6B5-CBAF-B44D-85DC-C35B488EEE08}" dt="2024-07-13T15:51:39.058" v="966"/>
        <pc:sldMkLst>
          <pc:docMk/>
          <pc:sldMk cId="2479057512" sldId="680"/>
        </pc:sldMkLst>
      </pc:sldChg>
      <pc:sldChg chg="del">
        <pc:chgData name="Jim Fleming" userId="161791bae1afb603" providerId="LiveId" clId="{C67EA6B5-CBAF-B44D-85DC-C35B488EEE08}" dt="2024-07-13T15:33:37.434" v="47" actId="2696"/>
        <pc:sldMkLst>
          <pc:docMk/>
          <pc:sldMk cId="3550287390" sldId="680"/>
        </pc:sldMkLst>
      </pc:sldChg>
      <pc:sldChg chg="del">
        <pc:chgData name="Jim Fleming" userId="161791bae1afb603" providerId="LiveId" clId="{C67EA6B5-CBAF-B44D-85DC-C35B488EEE08}" dt="2024-07-13T15:33:37.710" v="48" actId="2696"/>
        <pc:sldMkLst>
          <pc:docMk/>
          <pc:sldMk cId="1009560000" sldId="681"/>
        </pc:sldMkLst>
      </pc:sldChg>
      <pc:sldChg chg="modSp add mod modAnim">
        <pc:chgData name="Jim Fleming" userId="161791bae1afb603" providerId="LiveId" clId="{C67EA6B5-CBAF-B44D-85DC-C35B488EEE08}" dt="2024-07-13T15:51:43.159" v="967"/>
        <pc:sldMkLst>
          <pc:docMk/>
          <pc:sldMk cId="3079934997" sldId="681"/>
        </pc:sldMkLst>
      </pc:sldChg>
      <pc:sldChg chg="del">
        <pc:chgData name="Jim Fleming" userId="161791bae1afb603" providerId="LiveId" clId="{C67EA6B5-CBAF-B44D-85DC-C35B488EEE08}" dt="2024-07-13T15:33:35.263" v="43" actId="2696"/>
        <pc:sldMkLst>
          <pc:docMk/>
          <pc:sldMk cId="637097887" sldId="682"/>
        </pc:sldMkLst>
      </pc:sldChg>
      <pc:sldChg chg="modSp add mod modAnim">
        <pc:chgData name="Jim Fleming" userId="161791bae1afb603" providerId="LiveId" clId="{C67EA6B5-CBAF-B44D-85DC-C35B488EEE08}" dt="2024-07-13T15:52:09.912" v="969"/>
        <pc:sldMkLst>
          <pc:docMk/>
          <pc:sldMk cId="2527284404" sldId="682"/>
        </pc:sldMkLst>
      </pc:sldChg>
      <pc:sldChg chg="modSp add mod modAnim">
        <pc:chgData name="Jim Fleming" userId="161791bae1afb603" providerId="LiveId" clId="{C67EA6B5-CBAF-B44D-85DC-C35B488EEE08}" dt="2024-07-13T15:52:15.188" v="970"/>
        <pc:sldMkLst>
          <pc:docMk/>
          <pc:sldMk cId="1873440147" sldId="683"/>
        </pc:sldMkLst>
      </pc:sldChg>
      <pc:sldChg chg="del">
        <pc:chgData name="Jim Fleming" userId="161791bae1afb603" providerId="LiveId" clId="{C67EA6B5-CBAF-B44D-85DC-C35B488EEE08}" dt="2024-07-13T15:33:34.674" v="42" actId="2696"/>
        <pc:sldMkLst>
          <pc:docMk/>
          <pc:sldMk cId="1606641598" sldId="684"/>
        </pc:sldMkLst>
      </pc:sldChg>
      <pc:sldChg chg="addSp delSp modSp add mod modAnim">
        <pc:chgData name="Jim Fleming" userId="161791bae1afb603" providerId="LiveId" clId="{C67EA6B5-CBAF-B44D-85DC-C35B488EEE08}" dt="2024-07-13T15:53:20.457" v="977" actId="1076"/>
        <pc:sldMkLst>
          <pc:docMk/>
          <pc:sldMk cId="3027385624" sldId="684"/>
        </pc:sldMkLst>
      </pc:sldChg>
      <pc:sldChg chg="modSp add mod modAnim">
        <pc:chgData name="Jim Fleming" userId="161791bae1afb603" providerId="LiveId" clId="{C67EA6B5-CBAF-B44D-85DC-C35B488EEE08}" dt="2024-07-13T15:54:08.130" v="984" actId="20577"/>
        <pc:sldMkLst>
          <pc:docMk/>
          <pc:sldMk cId="3246882238" sldId="685"/>
        </pc:sldMkLst>
      </pc:sldChg>
      <pc:sldChg chg="del">
        <pc:chgData name="Jim Fleming" userId="161791bae1afb603" providerId="LiveId" clId="{C67EA6B5-CBAF-B44D-85DC-C35B488EEE08}" dt="2024-07-13T15:33:31.858" v="39" actId="2696"/>
        <pc:sldMkLst>
          <pc:docMk/>
          <pc:sldMk cId="4214508397" sldId="685"/>
        </pc:sldMkLst>
      </pc:sldChg>
      <pc:sldChg chg="del">
        <pc:chgData name="Jim Fleming" userId="161791bae1afb603" providerId="LiveId" clId="{C67EA6B5-CBAF-B44D-85DC-C35B488EEE08}" dt="2024-07-13T15:33:35.883" v="44" actId="2696"/>
        <pc:sldMkLst>
          <pc:docMk/>
          <pc:sldMk cId="2972838337" sldId="686"/>
        </pc:sldMkLst>
      </pc:sldChg>
      <pc:sldChg chg="modSp add mod modAnim">
        <pc:chgData name="Jim Fleming" userId="161791bae1afb603" providerId="LiveId" clId="{C67EA6B5-CBAF-B44D-85DC-C35B488EEE08}" dt="2024-07-13T15:52:23.333" v="972"/>
        <pc:sldMkLst>
          <pc:docMk/>
          <pc:sldMk cId="3410655889" sldId="686"/>
        </pc:sldMkLst>
      </pc:sldChg>
      <pc:sldChg chg="modSp add mod modAnim">
        <pc:chgData name="Jim Fleming" userId="161791bae1afb603" providerId="LiveId" clId="{C67EA6B5-CBAF-B44D-85DC-C35B488EEE08}" dt="2024-07-13T15:52:26.806" v="973"/>
        <pc:sldMkLst>
          <pc:docMk/>
          <pc:sldMk cId="182023848" sldId="687"/>
        </pc:sldMkLst>
      </pc:sldChg>
      <pc:sldChg chg="del">
        <pc:chgData name="Jim Fleming" userId="161791bae1afb603" providerId="LiveId" clId="{C67EA6B5-CBAF-B44D-85DC-C35B488EEE08}" dt="2024-07-13T15:33:36.757" v="45" actId="2696"/>
        <pc:sldMkLst>
          <pc:docMk/>
          <pc:sldMk cId="3697782889" sldId="687"/>
        </pc:sldMkLst>
      </pc:sldChg>
      <pc:sldChg chg="modSp add mod modAnim">
        <pc:chgData name="Jim Fleming" userId="161791bae1afb603" providerId="LiveId" clId="{C67EA6B5-CBAF-B44D-85DC-C35B488EEE08}" dt="2024-07-13T15:52:30.181" v="974"/>
        <pc:sldMkLst>
          <pc:docMk/>
          <pc:sldMk cId="3781735347" sldId="688"/>
        </pc:sldMkLst>
      </pc:sldChg>
      <pc:sldChg chg="modSp add mod modAnim">
        <pc:chgData name="Jim Fleming" userId="161791bae1afb603" providerId="LiveId" clId="{C67EA6B5-CBAF-B44D-85DC-C35B488EEE08}" dt="2024-07-13T15:52:34.222" v="975"/>
        <pc:sldMkLst>
          <pc:docMk/>
          <pc:sldMk cId="1573634969" sldId="689"/>
        </pc:sldMkLst>
      </pc:sldChg>
    </pc:docChg>
  </pc:docChgLst>
  <pc:docChgLst>
    <pc:chgData name="Jim Fleming" userId="161791bae1afb603" providerId="LiveId" clId="{67EEA737-B709-F941-8CFC-DA7BC650A0B7}"/>
    <pc:docChg chg="modSld">
      <pc:chgData name="Jim Fleming" userId="161791bae1afb603" providerId="LiveId" clId="{67EEA737-B709-F941-8CFC-DA7BC650A0B7}" dt="2024-07-07T21:33:30.787" v="0" actId="6549"/>
      <pc:docMkLst>
        <pc:docMk/>
      </pc:docMkLst>
      <pc:sldChg chg="modSp mod">
        <pc:chgData name="Jim Fleming" userId="161791bae1afb603" providerId="LiveId" clId="{67EEA737-B709-F941-8CFC-DA7BC650A0B7}" dt="2024-07-07T21:33:30.787" v="0" actId="6549"/>
        <pc:sldMkLst>
          <pc:docMk/>
          <pc:sldMk cId="4214508397" sldId="685"/>
        </pc:sldMkLst>
      </pc:sldChg>
    </pc:docChg>
  </pc:docChgLst>
  <pc:docChgLst>
    <pc:chgData name="Jim Fleming" userId="161791bae1afb603" providerId="LiveId" clId="{10F1BE37-3021-0445-8BE8-026D7FCB86B5}"/>
    <pc:docChg chg="custSel addSld delSld modSld sldOrd">
      <pc:chgData name="Jim Fleming" userId="161791bae1afb603" providerId="LiveId" clId="{10F1BE37-3021-0445-8BE8-026D7FCB86B5}" dt="2023-10-08T01:28:02.820" v="132" actId="2696"/>
      <pc:docMkLst>
        <pc:docMk/>
      </pc:docMkLst>
      <pc:sldChg chg="modSp mod">
        <pc:chgData name="Jim Fleming" userId="161791bae1afb603" providerId="LiveId" clId="{10F1BE37-3021-0445-8BE8-026D7FCB86B5}" dt="2023-10-08T01:05:42.661" v="18" actId="14100"/>
        <pc:sldMkLst>
          <pc:docMk/>
          <pc:sldMk cId="95395388" sldId="487"/>
        </pc:sldMkLst>
      </pc:sldChg>
      <pc:sldChg chg="del">
        <pc:chgData name="Jim Fleming" userId="161791bae1afb603" providerId="LiveId" clId="{10F1BE37-3021-0445-8BE8-026D7FCB86B5}" dt="2023-10-08T01:05:54.469" v="23" actId="2696"/>
        <pc:sldMkLst>
          <pc:docMk/>
          <pc:sldMk cId="1321751761" sldId="491"/>
        </pc:sldMkLst>
      </pc:sldChg>
      <pc:sldChg chg="modSp del mod">
        <pc:chgData name="Jim Fleming" userId="161791bae1afb603" providerId="LiveId" clId="{10F1BE37-3021-0445-8BE8-026D7FCB86B5}" dt="2023-10-08T01:21:54.434" v="123" actId="2696"/>
        <pc:sldMkLst>
          <pc:docMk/>
          <pc:sldMk cId="585080306" sldId="521"/>
        </pc:sldMkLst>
      </pc:sldChg>
      <pc:sldChg chg="del">
        <pc:chgData name="Jim Fleming" userId="161791bae1afb603" providerId="LiveId" clId="{10F1BE37-3021-0445-8BE8-026D7FCB86B5}" dt="2023-10-08T01:05:48.898" v="19" actId="2696"/>
        <pc:sldMkLst>
          <pc:docMk/>
          <pc:sldMk cId="3985397852" sldId="531"/>
        </pc:sldMkLst>
      </pc:sldChg>
      <pc:sldChg chg="del">
        <pc:chgData name="Jim Fleming" userId="161791bae1afb603" providerId="LiveId" clId="{10F1BE37-3021-0445-8BE8-026D7FCB86B5}" dt="2023-10-08T01:05:49.749" v="20" actId="2696"/>
        <pc:sldMkLst>
          <pc:docMk/>
          <pc:sldMk cId="1040975170" sldId="532"/>
        </pc:sldMkLst>
      </pc:sldChg>
      <pc:sldChg chg="del">
        <pc:chgData name="Jim Fleming" userId="161791bae1afb603" providerId="LiveId" clId="{10F1BE37-3021-0445-8BE8-026D7FCB86B5}" dt="2023-10-08T01:05:51.257" v="21" actId="2696"/>
        <pc:sldMkLst>
          <pc:docMk/>
          <pc:sldMk cId="2800853017" sldId="533"/>
        </pc:sldMkLst>
      </pc:sldChg>
      <pc:sldChg chg="del">
        <pc:chgData name="Jim Fleming" userId="161791bae1afb603" providerId="LiveId" clId="{10F1BE37-3021-0445-8BE8-026D7FCB86B5}" dt="2023-10-08T01:05:53.316" v="22" actId="2696"/>
        <pc:sldMkLst>
          <pc:docMk/>
          <pc:sldMk cId="1391293919" sldId="536"/>
        </pc:sldMkLst>
      </pc:sldChg>
      <pc:sldChg chg="del">
        <pc:chgData name="Jim Fleming" userId="161791bae1afb603" providerId="LiveId" clId="{10F1BE37-3021-0445-8BE8-026D7FCB86B5}" dt="2023-10-08T01:05:57.910" v="25" actId="2696"/>
        <pc:sldMkLst>
          <pc:docMk/>
          <pc:sldMk cId="3549934985" sldId="537"/>
        </pc:sldMkLst>
      </pc:sldChg>
      <pc:sldChg chg="del">
        <pc:chgData name="Jim Fleming" userId="161791bae1afb603" providerId="LiveId" clId="{10F1BE37-3021-0445-8BE8-026D7FCB86B5}" dt="2023-10-08T01:05:58.846" v="26" actId="2696"/>
        <pc:sldMkLst>
          <pc:docMk/>
          <pc:sldMk cId="1797093622" sldId="538"/>
        </pc:sldMkLst>
      </pc:sldChg>
      <pc:sldChg chg="del">
        <pc:chgData name="Jim Fleming" userId="161791bae1afb603" providerId="LiveId" clId="{10F1BE37-3021-0445-8BE8-026D7FCB86B5}" dt="2023-10-08T01:06:01.162" v="28" actId="2696"/>
        <pc:sldMkLst>
          <pc:docMk/>
          <pc:sldMk cId="3433638524" sldId="539"/>
        </pc:sldMkLst>
      </pc:sldChg>
      <pc:sldChg chg="del">
        <pc:chgData name="Jim Fleming" userId="161791bae1afb603" providerId="LiveId" clId="{10F1BE37-3021-0445-8BE8-026D7FCB86B5}" dt="2023-10-08T01:06:03.044" v="29" actId="2696"/>
        <pc:sldMkLst>
          <pc:docMk/>
          <pc:sldMk cId="485338254" sldId="543"/>
        </pc:sldMkLst>
      </pc:sldChg>
      <pc:sldChg chg="del">
        <pc:chgData name="Jim Fleming" userId="161791bae1afb603" providerId="LiveId" clId="{10F1BE37-3021-0445-8BE8-026D7FCB86B5}" dt="2023-10-08T01:06:22.869" v="33" actId="2696"/>
        <pc:sldMkLst>
          <pc:docMk/>
          <pc:sldMk cId="2568498572" sldId="544"/>
        </pc:sldMkLst>
      </pc:sldChg>
      <pc:sldChg chg="modSp mod ord">
        <pc:chgData name="Jim Fleming" userId="161791bae1afb603" providerId="LiveId" clId="{10F1BE37-3021-0445-8BE8-026D7FCB86B5}" dt="2023-10-08T01:20:14.306" v="114" actId="20578"/>
        <pc:sldMkLst>
          <pc:docMk/>
          <pc:sldMk cId="3656160492" sldId="545"/>
        </pc:sldMkLst>
      </pc:sldChg>
      <pc:sldChg chg="modSp mod ord">
        <pc:chgData name="Jim Fleming" userId="161791bae1afb603" providerId="LiveId" clId="{10F1BE37-3021-0445-8BE8-026D7FCB86B5}" dt="2023-10-08T01:21:08.778" v="118" actId="20578"/>
        <pc:sldMkLst>
          <pc:docMk/>
          <pc:sldMk cId="3815720884" sldId="546"/>
        </pc:sldMkLst>
      </pc:sldChg>
      <pc:sldChg chg="modSp mod ord">
        <pc:chgData name="Jim Fleming" userId="161791bae1afb603" providerId="LiveId" clId="{10F1BE37-3021-0445-8BE8-026D7FCB86B5}" dt="2023-10-08T01:20:29.178" v="116" actId="20578"/>
        <pc:sldMkLst>
          <pc:docMk/>
          <pc:sldMk cId="1845292652" sldId="547"/>
        </pc:sldMkLst>
      </pc:sldChg>
      <pc:sldChg chg="modSp mod ord">
        <pc:chgData name="Jim Fleming" userId="161791bae1afb603" providerId="LiveId" clId="{10F1BE37-3021-0445-8BE8-026D7FCB86B5}" dt="2023-10-08T01:17:55.279" v="103" actId="20578"/>
        <pc:sldMkLst>
          <pc:docMk/>
          <pc:sldMk cId="4127736994" sldId="548"/>
        </pc:sldMkLst>
      </pc:sldChg>
      <pc:sldChg chg="modSp mod ord">
        <pc:chgData name="Jim Fleming" userId="161791bae1afb603" providerId="LiveId" clId="{10F1BE37-3021-0445-8BE8-026D7FCB86B5}" dt="2023-10-08T01:18:18.895" v="105" actId="20578"/>
        <pc:sldMkLst>
          <pc:docMk/>
          <pc:sldMk cId="2520584871" sldId="550"/>
        </pc:sldMkLst>
      </pc:sldChg>
      <pc:sldChg chg="modSp del mod">
        <pc:chgData name="Jim Fleming" userId="161791bae1afb603" providerId="LiveId" clId="{10F1BE37-3021-0445-8BE8-026D7FCB86B5}" dt="2023-10-08T01:17:06.391" v="102" actId="2696"/>
        <pc:sldMkLst>
          <pc:docMk/>
          <pc:sldMk cId="1614688810" sldId="551"/>
        </pc:sldMkLst>
      </pc:sldChg>
      <pc:sldChg chg="modSp add mod">
        <pc:chgData name="Jim Fleming" userId="161791bae1afb603" providerId="LiveId" clId="{10F1BE37-3021-0445-8BE8-026D7FCB86B5}" dt="2023-10-08T01:09:30.959" v="44" actId="114"/>
        <pc:sldMkLst>
          <pc:docMk/>
          <pc:sldMk cId="1593142164" sldId="552"/>
        </pc:sldMkLst>
      </pc:sldChg>
      <pc:sldChg chg="modSp add mod">
        <pc:chgData name="Jim Fleming" userId="161791bae1afb603" providerId="LiveId" clId="{10F1BE37-3021-0445-8BE8-026D7FCB86B5}" dt="2023-10-08T01:09:56.037" v="46"/>
        <pc:sldMkLst>
          <pc:docMk/>
          <pc:sldMk cId="3568619192" sldId="553"/>
        </pc:sldMkLst>
      </pc:sldChg>
      <pc:sldChg chg="del">
        <pc:chgData name="Jim Fleming" userId="161791bae1afb603" providerId="LiveId" clId="{10F1BE37-3021-0445-8BE8-026D7FCB86B5}" dt="2023-10-08T01:06:26.855" v="34" actId="2696"/>
        <pc:sldMkLst>
          <pc:docMk/>
          <pc:sldMk cId="3573348780" sldId="553"/>
        </pc:sldMkLst>
      </pc:sldChg>
      <pc:sldChg chg="del">
        <pc:chgData name="Jim Fleming" userId="161791bae1afb603" providerId="LiveId" clId="{10F1BE37-3021-0445-8BE8-026D7FCB86B5}" dt="2023-10-08T01:06:34.038" v="36" actId="2696"/>
        <pc:sldMkLst>
          <pc:docMk/>
          <pc:sldMk cId="3784631771" sldId="554"/>
        </pc:sldMkLst>
      </pc:sldChg>
      <pc:sldChg chg="modSp add mod">
        <pc:chgData name="Jim Fleming" userId="161791bae1afb603" providerId="LiveId" clId="{10F1BE37-3021-0445-8BE8-026D7FCB86B5}" dt="2023-10-08T01:26:49.605" v="130" actId="114"/>
        <pc:sldMkLst>
          <pc:docMk/>
          <pc:sldMk cId="4177728732" sldId="554"/>
        </pc:sldMkLst>
      </pc:sldChg>
      <pc:sldChg chg="modSp add mod">
        <pc:chgData name="Jim Fleming" userId="161791bae1afb603" providerId="LiveId" clId="{10F1BE37-3021-0445-8BE8-026D7FCB86B5}" dt="2023-10-08T01:11:06.743" v="61" actId="20577"/>
        <pc:sldMkLst>
          <pc:docMk/>
          <pc:sldMk cId="1238143276" sldId="555"/>
        </pc:sldMkLst>
      </pc:sldChg>
      <pc:sldChg chg="del">
        <pc:chgData name="Jim Fleming" userId="161791bae1afb603" providerId="LiveId" clId="{10F1BE37-3021-0445-8BE8-026D7FCB86B5}" dt="2023-10-08T01:05:59.757" v="27" actId="2696"/>
        <pc:sldMkLst>
          <pc:docMk/>
          <pc:sldMk cId="1298237974" sldId="555"/>
        </pc:sldMkLst>
      </pc:sldChg>
      <pc:sldChg chg="modSp add mod">
        <pc:chgData name="Jim Fleming" userId="161791bae1afb603" providerId="LiveId" clId="{10F1BE37-3021-0445-8BE8-026D7FCB86B5}" dt="2023-10-08T01:11:10.007" v="64" actId="20577"/>
        <pc:sldMkLst>
          <pc:docMk/>
          <pc:sldMk cId="1273761994" sldId="556"/>
        </pc:sldMkLst>
      </pc:sldChg>
      <pc:sldChg chg="del">
        <pc:chgData name="Jim Fleming" userId="161791bae1afb603" providerId="LiveId" clId="{10F1BE37-3021-0445-8BE8-026D7FCB86B5}" dt="2023-10-08T01:05:56.539" v="24" actId="2696"/>
        <pc:sldMkLst>
          <pc:docMk/>
          <pc:sldMk cId="1424495844" sldId="556"/>
        </pc:sldMkLst>
      </pc:sldChg>
      <pc:sldChg chg="modSp add mod">
        <pc:chgData name="Jim Fleming" userId="161791bae1afb603" providerId="LiveId" clId="{10F1BE37-3021-0445-8BE8-026D7FCB86B5}" dt="2023-10-08T01:10:56.251" v="58" actId="20577"/>
        <pc:sldMkLst>
          <pc:docMk/>
          <pc:sldMk cId="3355254327" sldId="557"/>
        </pc:sldMkLst>
      </pc:sldChg>
      <pc:sldChg chg="delSp modSp add mod ord">
        <pc:chgData name="Jim Fleming" userId="161791bae1afb603" providerId="LiveId" clId="{10F1BE37-3021-0445-8BE8-026D7FCB86B5}" dt="2023-10-08T01:18:09.383" v="104" actId="20578"/>
        <pc:sldMkLst>
          <pc:docMk/>
          <pc:sldMk cId="2752720607" sldId="558"/>
        </pc:sldMkLst>
      </pc:sldChg>
      <pc:sldChg chg="modSp add mod ord">
        <pc:chgData name="Jim Fleming" userId="161791bae1afb603" providerId="LiveId" clId="{10F1BE37-3021-0445-8BE8-026D7FCB86B5}" dt="2023-10-08T01:18:18.895" v="105" actId="20578"/>
        <pc:sldMkLst>
          <pc:docMk/>
          <pc:sldMk cId="1404910250" sldId="559"/>
        </pc:sldMkLst>
      </pc:sldChg>
      <pc:sldChg chg="add del">
        <pc:chgData name="Jim Fleming" userId="161791bae1afb603" providerId="LiveId" clId="{10F1BE37-3021-0445-8BE8-026D7FCB86B5}" dt="2023-10-08T01:21:54.994" v="124" actId="2696"/>
        <pc:sldMkLst>
          <pc:docMk/>
          <pc:sldMk cId="2829089783" sldId="560"/>
        </pc:sldMkLst>
      </pc:sldChg>
      <pc:sldChg chg="add del ord">
        <pc:chgData name="Jim Fleming" userId="161791bae1afb603" providerId="LiveId" clId="{10F1BE37-3021-0445-8BE8-026D7FCB86B5}" dt="2023-10-08T01:28:02.820" v="132" actId="2696"/>
        <pc:sldMkLst>
          <pc:docMk/>
          <pc:sldMk cId="4104380233" sldId="561"/>
        </pc:sldMkLst>
      </pc:sldChg>
      <pc:sldChg chg="add del replId">
        <pc:chgData name="Jim Fleming" userId="161791bae1afb603" providerId="LiveId" clId="{10F1BE37-3021-0445-8BE8-026D7FCB86B5}" dt="2023-10-08T01:21:55.533" v="125" actId="2696"/>
        <pc:sldMkLst>
          <pc:docMk/>
          <pc:sldMk cId="351749942" sldId="562"/>
        </pc:sldMkLst>
      </pc:sldChg>
      <pc:sldChg chg="add">
        <pc:chgData name="Jim Fleming" userId="161791bae1afb603" providerId="LiveId" clId="{10F1BE37-3021-0445-8BE8-026D7FCB86B5}" dt="2023-10-08T01:18:27.830" v="108" actId="2890"/>
        <pc:sldMkLst>
          <pc:docMk/>
          <pc:sldMk cId="270792197" sldId="563"/>
        </pc:sldMkLst>
      </pc:sldChg>
      <pc:sldChg chg="add ord replId">
        <pc:chgData name="Jim Fleming" userId="161791bae1afb603" providerId="LiveId" clId="{10F1BE37-3021-0445-8BE8-026D7FCB86B5}" dt="2023-10-08T01:21:19.273" v="121" actId="20578"/>
        <pc:sldMkLst>
          <pc:docMk/>
          <pc:sldMk cId="2692311070" sldId="564"/>
        </pc:sldMkLst>
      </pc:sldChg>
      <pc:sldChg chg="add del ord replId">
        <pc:chgData name="Jim Fleming" userId="161791bae1afb603" providerId="LiveId" clId="{10F1BE37-3021-0445-8BE8-026D7FCB86B5}" dt="2023-10-08T01:25:32.098" v="129" actId="2696"/>
        <pc:sldMkLst>
          <pc:docMk/>
          <pc:sldMk cId="1177617697" sldId="565"/>
        </pc:sldMkLst>
      </pc:sldChg>
      <pc:sldChg chg="add ord replId">
        <pc:chgData name="Jim Fleming" userId="161791bae1afb603" providerId="LiveId" clId="{10F1BE37-3021-0445-8BE8-026D7FCB86B5}" dt="2023-10-08T01:21:15.138" v="120" actId="20578"/>
        <pc:sldMkLst>
          <pc:docMk/>
          <pc:sldMk cId="2193666224" sldId="566"/>
        </pc:sldMkLst>
      </pc:sldChg>
      <pc:sldChg chg="add ord">
        <pc:chgData name="Jim Fleming" userId="161791bae1afb603" providerId="LiveId" clId="{10F1BE37-3021-0445-8BE8-026D7FCB86B5}" dt="2023-10-08T01:18:37.191" v="110" actId="20578"/>
        <pc:sldMkLst>
          <pc:docMk/>
          <pc:sldMk cId="137352595" sldId="567"/>
        </pc:sldMkLst>
      </pc:sldChg>
      <pc:sldChg chg="add del ord replId">
        <pc:chgData name="Jim Fleming" userId="161791bae1afb603" providerId="LiveId" clId="{10F1BE37-3021-0445-8BE8-026D7FCB86B5}" dt="2023-10-08T01:27:02.601" v="131" actId="2696"/>
        <pc:sldMkLst>
          <pc:docMk/>
          <pc:sldMk cId="2279701616" sldId="568"/>
        </pc:sldMkLst>
      </pc:sldChg>
      <pc:sldChg chg="add ord replId">
        <pc:chgData name="Jim Fleming" userId="161791bae1afb603" providerId="LiveId" clId="{10F1BE37-3021-0445-8BE8-026D7FCB86B5}" dt="2023-10-08T01:18:41.498" v="111" actId="20578"/>
        <pc:sldMkLst>
          <pc:docMk/>
          <pc:sldMk cId="1305443607" sldId="569"/>
        </pc:sldMkLst>
      </pc:sldChg>
      <pc:sldChg chg="add del ord replId">
        <pc:chgData name="Jim Fleming" userId="161791bae1afb603" providerId="LiveId" clId="{10F1BE37-3021-0445-8BE8-026D7FCB86B5}" dt="2023-10-08T01:25:07.348" v="128" actId="2696"/>
        <pc:sldMkLst>
          <pc:docMk/>
          <pc:sldMk cId="1650976137" sldId="570"/>
        </pc:sldMkLst>
      </pc:sldChg>
      <pc:sldChg chg="add ord replId">
        <pc:chgData name="Jim Fleming" userId="161791bae1afb603" providerId="LiveId" clId="{10F1BE37-3021-0445-8BE8-026D7FCB86B5}" dt="2023-10-08T01:20:19.858" v="115" actId="20578"/>
        <pc:sldMkLst>
          <pc:docMk/>
          <pc:sldMk cId="3201083753" sldId="571"/>
        </pc:sldMkLst>
      </pc:sldChg>
      <pc:sldChg chg="add ord replId">
        <pc:chgData name="Jim Fleming" userId="161791bae1afb603" providerId="LiveId" clId="{10F1BE37-3021-0445-8BE8-026D7FCB86B5}" dt="2023-10-08T01:20:44.578" v="117" actId="20578"/>
        <pc:sldMkLst>
          <pc:docMk/>
          <pc:sldMk cId="160955414" sldId="572"/>
        </pc:sldMkLst>
      </pc:sldChg>
      <pc:sldChg chg="add ord">
        <pc:chgData name="Jim Fleming" userId="161791bae1afb603" providerId="LiveId" clId="{10F1BE37-3021-0445-8BE8-026D7FCB86B5}" dt="2023-10-08T01:22:04.043" v="127" actId="20578"/>
        <pc:sldMkLst>
          <pc:docMk/>
          <pc:sldMk cId="2187300002" sldId="573"/>
        </pc:sldMkLst>
      </pc:sldChg>
    </pc:docChg>
  </pc:docChgLst>
  <pc:docChgLst>
    <pc:chgData name="Jim Fleming" userId="161791bae1afb603" providerId="LiveId" clId="{C08A07B6-A192-054A-AE80-CAA484AD0D1D}"/>
    <pc:docChg chg="undo custSel addSld delSld modSld sldOrd">
      <pc:chgData name="Jim Fleming" userId="161791bae1afb603" providerId="LiveId" clId="{C08A07B6-A192-054A-AE80-CAA484AD0D1D}" dt="2024-01-13T22:40:27.551" v="5734"/>
      <pc:docMkLst>
        <pc:docMk/>
      </pc:docMkLst>
      <pc:sldChg chg="modSp mod">
        <pc:chgData name="Jim Fleming" userId="161791bae1afb603" providerId="LiveId" clId="{C08A07B6-A192-054A-AE80-CAA484AD0D1D}" dt="2024-01-13T22:12:59.075" v="5601" actId="207"/>
        <pc:sldMkLst>
          <pc:docMk/>
          <pc:sldMk cId="1520490589" sldId="468"/>
        </pc:sldMkLst>
      </pc:sldChg>
      <pc:sldChg chg="del">
        <pc:chgData name="Jim Fleming" userId="161791bae1afb603" providerId="LiveId" clId="{C08A07B6-A192-054A-AE80-CAA484AD0D1D}" dt="2024-01-13T21:10:24.872" v="27" actId="2696"/>
        <pc:sldMkLst>
          <pc:docMk/>
          <pc:sldMk cId="2752720607" sldId="558"/>
        </pc:sldMkLst>
      </pc:sldChg>
      <pc:sldChg chg="modSp mod">
        <pc:chgData name="Jim Fleming" userId="161791bae1afb603" providerId="LiveId" clId="{C08A07B6-A192-054A-AE80-CAA484AD0D1D}" dt="2024-01-13T21:11:11.505" v="70" actId="6549"/>
        <pc:sldMkLst>
          <pc:docMk/>
          <pc:sldMk cId="189513369" sldId="583"/>
        </pc:sldMkLst>
      </pc:sldChg>
      <pc:sldChg chg="del">
        <pc:chgData name="Jim Fleming" userId="161791bae1afb603" providerId="LiveId" clId="{C08A07B6-A192-054A-AE80-CAA484AD0D1D}" dt="2024-01-13T21:10:04.761" v="11" actId="2696"/>
        <pc:sldMkLst>
          <pc:docMk/>
          <pc:sldMk cId="386152843" sldId="642"/>
        </pc:sldMkLst>
      </pc:sldChg>
      <pc:sldChg chg="del">
        <pc:chgData name="Jim Fleming" userId="161791bae1afb603" providerId="LiveId" clId="{C08A07B6-A192-054A-AE80-CAA484AD0D1D}" dt="2024-01-13T21:10:22.048" v="23" actId="2696"/>
        <pc:sldMkLst>
          <pc:docMk/>
          <pc:sldMk cId="565834516" sldId="643"/>
        </pc:sldMkLst>
      </pc:sldChg>
      <pc:sldChg chg="del">
        <pc:chgData name="Jim Fleming" userId="161791bae1afb603" providerId="LiveId" clId="{C08A07B6-A192-054A-AE80-CAA484AD0D1D}" dt="2024-01-13T21:10:16.028" v="18" actId="2696"/>
        <pc:sldMkLst>
          <pc:docMk/>
          <pc:sldMk cId="2691846758" sldId="644"/>
        </pc:sldMkLst>
      </pc:sldChg>
      <pc:sldChg chg="del">
        <pc:chgData name="Jim Fleming" userId="161791bae1afb603" providerId="LiveId" clId="{C08A07B6-A192-054A-AE80-CAA484AD0D1D}" dt="2024-01-13T21:10:12.788" v="16" actId="2696"/>
        <pc:sldMkLst>
          <pc:docMk/>
          <pc:sldMk cId="3740467430" sldId="646"/>
        </pc:sldMkLst>
      </pc:sldChg>
      <pc:sldChg chg="del">
        <pc:chgData name="Jim Fleming" userId="161791bae1afb603" providerId="LiveId" clId="{C08A07B6-A192-054A-AE80-CAA484AD0D1D}" dt="2024-01-13T21:10:07.632" v="12" actId="2696"/>
        <pc:sldMkLst>
          <pc:docMk/>
          <pc:sldMk cId="480990537" sldId="647"/>
        </pc:sldMkLst>
      </pc:sldChg>
      <pc:sldChg chg="modSp mod">
        <pc:chgData name="Jim Fleming" userId="161791bae1afb603" providerId="LiveId" clId="{C08A07B6-A192-054A-AE80-CAA484AD0D1D}" dt="2024-01-13T21:10:01.214" v="10" actId="20577"/>
        <pc:sldMkLst>
          <pc:docMk/>
          <pc:sldMk cId="111229696" sldId="648"/>
        </pc:sldMkLst>
      </pc:sldChg>
      <pc:sldChg chg="modSp mod ord">
        <pc:chgData name="Jim Fleming" userId="161791bae1afb603" providerId="LiveId" clId="{C08A07B6-A192-054A-AE80-CAA484AD0D1D}" dt="2024-01-13T21:41:57.955" v="4757" actId="20577"/>
        <pc:sldMkLst>
          <pc:docMk/>
          <pc:sldMk cId="2999098062" sldId="649"/>
        </pc:sldMkLst>
      </pc:sldChg>
      <pc:sldChg chg="del">
        <pc:chgData name="Jim Fleming" userId="161791bae1afb603" providerId="LiveId" clId="{C08A07B6-A192-054A-AE80-CAA484AD0D1D}" dt="2024-01-13T21:10:09.010" v="13" actId="2696"/>
        <pc:sldMkLst>
          <pc:docMk/>
          <pc:sldMk cId="597948794" sldId="650"/>
        </pc:sldMkLst>
      </pc:sldChg>
      <pc:sldChg chg="modSp new mod">
        <pc:chgData name="Jim Fleming" userId="161791bae1afb603" providerId="LiveId" clId="{C08A07B6-A192-054A-AE80-CAA484AD0D1D}" dt="2024-01-13T22:31:18.231" v="5602" actId="207"/>
        <pc:sldMkLst>
          <pc:docMk/>
          <pc:sldMk cId="3812748135" sldId="650"/>
        </pc:sldMkLst>
      </pc:sldChg>
      <pc:sldChg chg="del">
        <pc:chgData name="Jim Fleming" userId="161791bae1afb603" providerId="LiveId" clId="{C08A07B6-A192-054A-AE80-CAA484AD0D1D}" dt="2024-01-13T21:10:14.982" v="17" actId="2696"/>
        <pc:sldMkLst>
          <pc:docMk/>
          <pc:sldMk cId="93078901" sldId="651"/>
        </pc:sldMkLst>
      </pc:sldChg>
      <pc:sldChg chg="modSp add mod">
        <pc:chgData name="Jim Fleming" userId="161791bae1afb603" providerId="LiveId" clId="{C08A07B6-A192-054A-AE80-CAA484AD0D1D}" dt="2024-01-13T22:31:26.411" v="5603" actId="207"/>
        <pc:sldMkLst>
          <pc:docMk/>
          <pc:sldMk cId="889291779" sldId="651"/>
        </pc:sldMkLst>
      </pc:sldChg>
      <pc:sldChg chg="modSp add mod">
        <pc:chgData name="Jim Fleming" userId="161791bae1afb603" providerId="LiveId" clId="{C08A07B6-A192-054A-AE80-CAA484AD0D1D}" dt="2024-01-13T22:31:34.320" v="5604" actId="207"/>
        <pc:sldMkLst>
          <pc:docMk/>
          <pc:sldMk cId="1411351528" sldId="652"/>
        </pc:sldMkLst>
      </pc:sldChg>
      <pc:sldChg chg="del">
        <pc:chgData name="Jim Fleming" userId="161791bae1afb603" providerId="LiveId" clId="{C08A07B6-A192-054A-AE80-CAA484AD0D1D}" dt="2024-01-13T21:10:16.792" v="19" actId="2696"/>
        <pc:sldMkLst>
          <pc:docMk/>
          <pc:sldMk cId="1422873508" sldId="652"/>
        </pc:sldMkLst>
      </pc:sldChg>
      <pc:sldChg chg="modSp add mod">
        <pc:chgData name="Jim Fleming" userId="161791bae1afb603" providerId="LiveId" clId="{C08A07B6-A192-054A-AE80-CAA484AD0D1D}" dt="2024-01-13T22:31:40.333" v="5605" actId="207"/>
        <pc:sldMkLst>
          <pc:docMk/>
          <pc:sldMk cId="599928469" sldId="653"/>
        </pc:sldMkLst>
      </pc:sldChg>
      <pc:sldChg chg="del">
        <pc:chgData name="Jim Fleming" userId="161791bae1afb603" providerId="LiveId" clId="{C08A07B6-A192-054A-AE80-CAA484AD0D1D}" dt="2024-01-13T21:10:17.409" v="20" actId="2696"/>
        <pc:sldMkLst>
          <pc:docMk/>
          <pc:sldMk cId="1666777897" sldId="653"/>
        </pc:sldMkLst>
      </pc:sldChg>
      <pc:sldChg chg="del">
        <pc:chgData name="Jim Fleming" userId="161791bae1afb603" providerId="LiveId" clId="{C08A07B6-A192-054A-AE80-CAA484AD0D1D}" dt="2024-01-13T21:10:11.646" v="15" actId="2696"/>
        <pc:sldMkLst>
          <pc:docMk/>
          <pc:sldMk cId="197750743" sldId="654"/>
        </pc:sldMkLst>
      </pc:sldChg>
      <pc:sldChg chg="modSp add mod">
        <pc:chgData name="Jim Fleming" userId="161791bae1afb603" providerId="LiveId" clId="{C08A07B6-A192-054A-AE80-CAA484AD0D1D}" dt="2024-01-13T22:31:46.209" v="5606" actId="207"/>
        <pc:sldMkLst>
          <pc:docMk/>
          <pc:sldMk cId="1894405181" sldId="654"/>
        </pc:sldMkLst>
      </pc:sldChg>
      <pc:sldChg chg="del">
        <pc:chgData name="Jim Fleming" userId="161791bae1afb603" providerId="LiveId" clId="{C08A07B6-A192-054A-AE80-CAA484AD0D1D}" dt="2024-01-13T21:10:10.025" v="14" actId="2696"/>
        <pc:sldMkLst>
          <pc:docMk/>
          <pc:sldMk cId="3957163057" sldId="655"/>
        </pc:sldMkLst>
      </pc:sldChg>
      <pc:sldChg chg="modSp add mod">
        <pc:chgData name="Jim Fleming" userId="161791bae1afb603" providerId="LiveId" clId="{C08A07B6-A192-054A-AE80-CAA484AD0D1D}" dt="2024-01-13T22:31:53.030" v="5607" actId="207"/>
        <pc:sldMkLst>
          <pc:docMk/>
          <pc:sldMk cId="4275230443" sldId="655"/>
        </pc:sldMkLst>
      </pc:sldChg>
      <pc:sldChg chg="modSp add mod">
        <pc:chgData name="Jim Fleming" userId="161791bae1afb603" providerId="LiveId" clId="{C08A07B6-A192-054A-AE80-CAA484AD0D1D}" dt="2024-01-13T22:32:05.014" v="5608" actId="207"/>
        <pc:sldMkLst>
          <pc:docMk/>
          <pc:sldMk cId="2031941393" sldId="656"/>
        </pc:sldMkLst>
      </pc:sldChg>
      <pc:sldChg chg="del">
        <pc:chgData name="Jim Fleming" userId="161791bae1afb603" providerId="LiveId" clId="{C08A07B6-A192-054A-AE80-CAA484AD0D1D}" dt="2024-01-13T21:10:19.832" v="21" actId="2696"/>
        <pc:sldMkLst>
          <pc:docMk/>
          <pc:sldMk cId="3520391036" sldId="656"/>
        </pc:sldMkLst>
      </pc:sldChg>
      <pc:sldChg chg="modSp add mod">
        <pc:chgData name="Jim Fleming" userId="161791bae1afb603" providerId="LiveId" clId="{C08A07B6-A192-054A-AE80-CAA484AD0D1D}" dt="2024-01-13T22:32:08.248" v="5609" actId="207"/>
        <pc:sldMkLst>
          <pc:docMk/>
          <pc:sldMk cId="487430446" sldId="657"/>
        </pc:sldMkLst>
      </pc:sldChg>
      <pc:sldChg chg="del">
        <pc:chgData name="Jim Fleming" userId="161791bae1afb603" providerId="LiveId" clId="{C08A07B6-A192-054A-AE80-CAA484AD0D1D}" dt="2024-01-13T21:10:20.538" v="22" actId="2696"/>
        <pc:sldMkLst>
          <pc:docMk/>
          <pc:sldMk cId="83043143" sldId="658"/>
        </pc:sldMkLst>
      </pc:sldChg>
      <pc:sldChg chg="modSp add mod">
        <pc:chgData name="Jim Fleming" userId="161791bae1afb603" providerId="LiveId" clId="{C08A07B6-A192-054A-AE80-CAA484AD0D1D}" dt="2024-01-13T21:27:45.966" v="2993" actId="20577"/>
        <pc:sldMkLst>
          <pc:docMk/>
          <pc:sldMk cId="2195645033" sldId="658"/>
        </pc:sldMkLst>
      </pc:sldChg>
      <pc:sldChg chg="del">
        <pc:chgData name="Jim Fleming" userId="161791bae1afb603" providerId="LiveId" clId="{C08A07B6-A192-054A-AE80-CAA484AD0D1D}" dt="2024-01-13T21:10:27.761" v="30" actId="2696"/>
        <pc:sldMkLst>
          <pc:docMk/>
          <pc:sldMk cId="986115001" sldId="659"/>
        </pc:sldMkLst>
      </pc:sldChg>
      <pc:sldChg chg="modSp add mod">
        <pc:chgData name="Jim Fleming" userId="161791bae1afb603" providerId="LiveId" clId="{C08A07B6-A192-054A-AE80-CAA484AD0D1D}" dt="2024-01-13T22:32:25.703" v="5610" actId="207"/>
        <pc:sldMkLst>
          <pc:docMk/>
          <pc:sldMk cId="2862531606" sldId="659"/>
        </pc:sldMkLst>
      </pc:sldChg>
      <pc:sldChg chg="modSp add mod">
        <pc:chgData name="Jim Fleming" userId="161791bae1afb603" providerId="LiveId" clId="{C08A07B6-A192-054A-AE80-CAA484AD0D1D}" dt="2024-01-13T22:32:48.084" v="5612" actId="207"/>
        <pc:sldMkLst>
          <pc:docMk/>
          <pc:sldMk cId="35897641" sldId="660"/>
        </pc:sldMkLst>
      </pc:sldChg>
      <pc:sldChg chg="del">
        <pc:chgData name="Jim Fleming" userId="161791bae1afb603" providerId="LiveId" clId="{C08A07B6-A192-054A-AE80-CAA484AD0D1D}" dt="2024-01-13T21:10:22.673" v="24" actId="2696"/>
        <pc:sldMkLst>
          <pc:docMk/>
          <pc:sldMk cId="1346754096" sldId="660"/>
        </pc:sldMkLst>
      </pc:sldChg>
      <pc:sldChg chg="del">
        <pc:chgData name="Jim Fleming" userId="161791bae1afb603" providerId="LiveId" clId="{C08A07B6-A192-054A-AE80-CAA484AD0D1D}" dt="2024-01-13T21:10:23.074" v="25" actId="2696"/>
        <pc:sldMkLst>
          <pc:docMk/>
          <pc:sldMk cId="2605956977" sldId="661"/>
        </pc:sldMkLst>
      </pc:sldChg>
      <pc:sldChg chg="modSp add mod">
        <pc:chgData name="Jim Fleming" userId="161791bae1afb603" providerId="LiveId" clId="{C08A07B6-A192-054A-AE80-CAA484AD0D1D}" dt="2024-01-13T22:33:05.322" v="5613" actId="207"/>
        <pc:sldMkLst>
          <pc:docMk/>
          <pc:sldMk cId="2727191827" sldId="661"/>
        </pc:sldMkLst>
      </pc:sldChg>
      <pc:sldChg chg="del">
        <pc:chgData name="Jim Fleming" userId="161791bae1afb603" providerId="LiveId" clId="{C08A07B6-A192-054A-AE80-CAA484AD0D1D}" dt="2024-01-13T21:10:23.559" v="26" actId="2696"/>
        <pc:sldMkLst>
          <pc:docMk/>
          <pc:sldMk cId="1015853161" sldId="662"/>
        </pc:sldMkLst>
      </pc:sldChg>
      <pc:sldChg chg="modSp add mod">
        <pc:chgData name="Jim Fleming" userId="161791bae1afb603" providerId="LiveId" clId="{C08A07B6-A192-054A-AE80-CAA484AD0D1D}" dt="2024-01-13T22:33:10.094" v="5614" actId="207"/>
        <pc:sldMkLst>
          <pc:docMk/>
          <pc:sldMk cId="3175784931" sldId="662"/>
        </pc:sldMkLst>
      </pc:sldChg>
      <pc:sldChg chg="modSp add mod">
        <pc:chgData name="Jim Fleming" userId="161791bae1afb603" providerId="LiveId" clId="{C08A07B6-A192-054A-AE80-CAA484AD0D1D}" dt="2024-01-13T22:33:14.772" v="5615" actId="207"/>
        <pc:sldMkLst>
          <pc:docMk/>
          <pc:sldMk cId="820595880" sldId="663"/>
        </pc:sldMkLst>
      </pc:sldChg>
      <pc:sldChg chg="del">
        <pc:chgData name="Jim Fleming" userId="161791bae1afb603" providerId="LiveId" clId="{C08A07B6-A192-054A-AE80-CAA484AD0D1D}" dt="2024-01-13T21:10:25.539" v="28" actId="2696"/>
        <pc:sldMkLst>
          <pc:docMk/>
          <pc:sldMk cId="902938252" sldId="663"/>
        </pc:sldMkLst>
      </pc:sldChg>
      <pc:sldChg chg="del">
        <pc:chgData name="Jim Fleming" userId="161791bae1afb603" providerId="LiveId" clId="{C08A07B6-A192-054A-AE80-CAA484AD0D1D}" dt="2024-01-13T21:10:26.712" v="29" actId="2696"/>
        <pc:sldMkLst>
          <pc:docMk/>
          <pc:sldMk cId="2905059870" sldId="664"/>
        </pc:sldMkLst>
      </pc:sldChg>
      <pc:sldChg chg="modSp add mod">
        <pc:chgData name="Jim Fleming" userId="161791bae1afb603" providerId="LiveId" clId="{C08A07B6-A192-054A-AE80-CAA484AD0D1D}" dt="2024-01-13T22:33:18.145" v="5616" actId="207"/>
        <pc:sldMkLst>
          <pc:docMk/>
          <pc:sldMk cId="3195520953" sldId="664"/>
        </pc:sldMkLst>
      </pc:sldChg>
      <pc:sldChg chg="modSp add mod">
        <pc:chgData name="Jim Fleming" userId="161791bae1afb603" providerId="LiveId" clId="{C08A07B6-A192-054A-AE80-CAA484AD0D1D}" dt="2024-01-13T22:33:25.517" v="5617" actId="207"/>
        <pc:sldMkLst>
          <pc:docMk/>
          <pc:sldMk cId="3359864351" sldId="665"/>
        </pc:sldMkLst>
      </pc:sldChg>
      <pc:sldChg chg="modSp add mod">
        <pc:chgData name="Jim Fleming" userId="161791bae1afb603" providerId="LiveId" clId="{C08A07B6-A192-054A-AE80-CAA484AD0D1D}" dt="2024-01-13T22:33:34.587" v="5619" actId="207"/>
        <pc:sldMkLst>
          <pc:docMk/>
          <pc:sldMk cId="2602505160" sldId="666"/>
        </pc:sldMkLst>
      </pc:sldChg>
      <pc:sldChg chg="modSp add mod">
        <pc:chgData name="Jim Fleming" userId="161791bae1afb603" providerId="LiveId" clId="{C08A07B6-A192-054A-AE80-CAA484AD0D1D}" dt="2024-01-13T22:33:42.712" v="5620" actId="207"/>
        <pc:sldMkLst>
          <pc:docMk/>
          <pc:sldMk cId="1899482928" sldId="667"/>
        </pc:sldMkLst>
      </pc:sldChg>
      <pc:sldChg chg="modSp add mod">
        <pc:chgData name="Jim Fleming" userId="161791bae1afb603" providerId="LiveId" clId="{C08A07B6-A192-054A-AE80-CAA484AD0D1D}" dt="2024-01-13T22:33:46.915" v="5621" actId="207"/>
        <pc:sldMkLst>
          <pc:docMk/>
          <pc:sldMk cId="547084271" sldId="668"/>
        </pc:sldMkLst>
      </pc:sldChg>
      <pc:sldChg chg="modSp add mod">
        <pc:chgData name="Jim Fleming" userId="161791bae1afb603" providerId="LiveId" clId="{C08A07B6-A192-054A-AE80-CAA484AD0D1D}" dt="2024-01-13T22:33:52.232" v="5622" actId="207"/>
        <pc:sldMkLst>
          <pc:docMk/>
          <pc:sldMk cId="231287857" sldId="669"/>
        </pc:sldMkLst>
      </pc:sldChg>
      <pc:sldChg chg="modSp add mod">
        <pc:chgData name="Jim Fleming" userId="161791bae1afb603" providerId="LiveId" clId="{C08A07B6-A192-054A-AE80-CAA484AD0D1D}" dt="2024-01-13T22:34:02.601" v="5624" actId="207"/>
        <pc:sldMkLst>
          <pc:docMk/>
          <pc:sldMk cId="132658238" sldId="670"/>
        </pc:sldMkLst>
      </pc:sldChg>
      <pc:sldChg chg="modSp add mod">
        <pc:chgData name="Jim Fleming" userId="161791bae1afb603" providerId="LiveId" clId="{C08A07B6-A192-054A-AE80-CAA484AD0D1D}" dt="2024-01-13T22:34:14.407" v="5626" actId="207"/>
        <pc:sldMkLst>
          <pc:docMk/>
          <pc:sldMk cId="4203601889" sldId="671"/>
        </pc:sldMkLst>
      </pc:sldChg>
      <pc:sldChg chg="modSp add mod">
        <pc:chgData name="Jim Fleming" userId="161791bae1afb603" providerId="LiveId" clId="{C08A07B6-A192-054A-AE80-CAA484AD0D1D}" dt="2024-01-13T22:34:21.858" v="5627" actId="207"/>
        <pc:sldMkLst>
          <pc:docMk/>
          <pc:sldMk cId="401687908" sldId="672"/>
        </pc:sldMkLst>
      </pc:sldChg>
      <pc:sldChg chg="modSp add mod">
        <pc:chgData name="Jim Fleming" userId="161791bae1afb603" providerId="LiveId" clId="{C08A07B6-A192-054A-AE80-CAA484AD0D1D}" dt="2024-01-13T22:34:27.590" v="5628" actId="207"/>
        <pc:sldMkLst>
          <pc:docMk/>
          <pc:sldMk cId="4276078246" sldId="673"/>
        </pc:sldMkLst>
      </pc:sldChg>
      <pc:sldChg chg="modSp add mod">
        <pc:chgData name="Jim Fleming" userId="161791bae1afb603" providerId="LiveId" clId="{C08A07B6-A192-054A-AE80-CAA484AD0D1D}" dt="2024-01-13T22:34:33.275" v="5629" actId="207"/>
        <pc:sldMkLst>
          <pc:docMk/>
          <pc:sldMk cId="2118793828" sldId="674"/>
        </pc:sldMkLst>
      </pc:sldChg>
      <pc:sldChg chg="add ord">
        <pc:chgData name="Jim Fleming" userId="161791bae1afb603" providerId="LiveId" clId="{C08A07B6-A192-054A-AE80-CAA484AD0D1D}" dt="2024-01-13T21:37:39.710" v="4440" actId="20578"/>
        <pc:sldMkLst>
          <pc:docMk/>
          <pc:sldMk cId="810643410" sldId="675"/>
        </pc:sldMkLst>
      </pc:sldChg>
      <pc:sldChg chg="addSp delSp modSp new mod">
        <pc:chgData name="Jim Fleming" userId="161791bae1afb603" providerId="LiveId" clId="{C08A07B6-A192-054A-AE80-CAA484AD0D1D}" dt="2024-01-13T22:35:36.886" v="5636" actId="478"/>
        <pc:sldMkLst>
          <pc:docMk/>
          <pc:sldMk cId="1649018255" sldId="676"/>
        </pc:sldMkLst>
      </pc:sldChg>
      <pc:sldChg chg="modSp add del mod">
        <pc:chgData name="Jim Fleming" userId="161791bae1afb603" providerId="LiveId" clId="{C08A07B6-A192-054A-AE80-CAA484AD0D1D}" dt="2024-01-13T21:40:00.131" v="4684" actId="2696"/>
        <pc:sldMkLst>
          <pc:docMk/>
          <pc:sldMk cId="2447121928" sldId="677"/>
        </pc:sldMkLst>
      </pc:sldChg>
      <pc:sldChg chg="add ord">
        <pc:chgData name="Jim Fleming" userId="161791bae1afb603" providerId="LiveId" clId="{C08A07B6-A192-054A-AE80-CAA484AD0D1D}" dt="2024-01-13T21:40:06.695" v="4686" actId="20578"/>
        <pc:sldMkLst>
          <pc:docMk/>
          <pc:sldMk cId="3022291138" sldId="677"/>
        </pc:sldMkLst>
      </pc:sldChg>
      <pc:sldChg chg="add del">
        <pc:chgData name="Jim Fleming" userId="161791bae1afb603" providerId="LiveId" clId="{C08A07B6-A192-054A-AE80-CAA484AD0D1D}" dt="2024-01-13T22:12:31.153" v="5600" actId="2696"/>
        <pc:sldMkLst>
          <pc:docMk/>
          <pc:sldMk cId="1197420484" sldId="678"/>
        </pc:sldMkLst>
      </pc:sldChg>
      <pc:sldChg chg="add">
        <pc:chgData name="Jim Fleming" userId="161791bae1afb603" providerId="LiveId" clId="{C08A07B6-A192-054A-AE80-CAA484AD0D1D}" dt="2024-01-13T21:40:10.699" v="4688" actId="2890"/>
        <pc:sldMkLst>
          <pc:docMk/>
          <pc:sldMk cId="389794910" sldId="679"/>
        </pc:sldMkLst>
      </pc:sldChg>
      <pc:sldChg chg="addSp delSp modSp new mod modClrScheme chgLayout">
        <pc:chgData name="Jim Fleming" userId="161791bae1afb603" providerId="LiveId" clId="{C08A07B6-A192-054A-AE80-CAA484AD0D1D}" dt="2024-01-13T22:39:08.016" v="5677" actId="20577"/>
        <pc:sldMkLst>
          <pc:docMk/>
          <pc:sldMk cId="947007242" sldId="680"/>
        </pc:sldMkLst>
      </pc:sldChg>
      <pc:sldChg chg="addSp delSp modSp add mod">
        <pc:chgData name="Jim Fleming" userId="161791bae1afb603" providerId="LiveId" clId="{C08A07B6-A192-054A-AE80-CAA484AD0D1D}" dt="2024-01-13T22:40:13.614" v="5724" actId="20577"/>
        <pc:sldMkLst>
          <pc:docMk/>
          <pc:sldMk cId="1602048289" sldId="681"/>
        </pc:sldMkLst>
      </pc:sldChg>
      <pc:sldChg chg="addSp delSp modSp add mod">
        <pc:chgData name="Jim Fleming" userId="161791bae1afb603" providerId="LiveId" clId="{C08A07B6-A192-054A-AE80-CAA484AD0D1D}" dt="2024-01-13T22:40:16.148" v="5725"/>
        <pc:sldMkLst>
          <pc:docMk/>
          <pc:sldMk cId="1761362935" sldId="682"/>
        </pc:sldMkLst>
      </pc:sldChg>
      <pc:sldChg chg="addSp modSp add mod">
        <pc:chgData name="Jim Fleming" userId="161791bae1afb603" providerId="LiveId" clId="{C08A07B6-A192-054A-AE80-CAA484AD0D1D}" dt="2024-01-13T22:40:17.514" v="5726"/>
        <pc:sldMkLst>
          <pc:docMk/>
          <pc:sldMk cId="667500222" sldId="683"/>
        </pc:sldMkLst>
      </pc:sldChg>
      <pc:sldChg chg="addSp delSp modSp add mod replId">
        <pc:chgData name="Jim Fleming" userId="161791bae1afb603" providerId="LiveId" clId="{C08A07B6-A192-054A-AE80-CAA484AD0D1D}" dt="2024-01-13T22:40:18.876" v="5727"/>
        <pc:sldMkLst>
          <pc:docMk/>
          <pc:sldMk cId="1245762281" sldId="684"/>
        </pc:sldMkLst>
      </pc:sldChg>
      <pc:sldChg chg="addSp delSp modSp add mod">
        <pc:chgData name="Jim Fleming" userId="161791bae1afb603" providerId="LiveId" clId="{C08A07B6-A192-054A-AE80-CAA484AD0D1D}" dt="2024-01-13T22:40:20.269" v="5728"/>
        <pc:sldMkLst>
          <pc:docMk/>
          <pc:sldMk cId="1905851635" sldId="685"/>
        </pc:sldMkLst>
      </pc:sldChg>
      <pc:sldChg chg="addSp modSp add mod replId">
        <pc:chgData name="Jim Fleming" userId="161791bae1afb603" providerId="LiveId" clId="{C08A07B6-A192-054A-AE80-CAA484AD0D1D}" dt="2024-01-13T22:40:21.643" v="5729"/>
        <pc:sldMkLst>
          <pc:docMk/>
          <pc:sldMk cId="3342943175" sldId="686"/>
        </pc:sldMkLst>
      </pc:sldChg>
      <pc:sldChg chg="addSp modSp add mod replId">
        <pc:chgData name="Jim Fleming" userId="161791bae1afb603" providerId="LiveId" clId="{C08A07B6-A192-054A-AE80-CAA484AD0D1D}" dt="2024-01-13T22:40:22.980" v="5730"/>
        <pc:sldMkLst>
          <pc:docMk/>
          <pc:sldMk cId="1342587035" sldId="687"/>
        </pc:sldMkLst>
      </pc:sldChg>
      <pc:sldChg chg="addSp modSp add mod replId">
        <pc:chgData name="Jim Fleming" userId="161791bae1afb603" providerId="LiveId" clId="{C08A07B6-A192-054A-AE80-CAA484AD0D1D}" dt="2024-01-13T22:40:24.190" v="5731"/>
        <pc:sldMkLst>
          <pc:docMk/>
          <pc:sldMk cId="1083081605" sldId="688"/>
        </pc:sldMkLst>
      </pc:sldChg>
      <pc:sldChg chg="addSp modSp add mod">
        <pc:chgData name="Jim Fleming" userId="161791bae1afb603" providerId="LiveId" clId="{C08A07B6-A192-054A-AE80-CAA484AD0D1D}" dt="2024-01-13T22:40:25.280" v="5732"/>
        <pc:sldMkLst>
          <pc:docMk/>
          <pc:sldMk cId="2290552069" sldId="689"/>
        </pc:sldMkLst>
      </pc:sldChg>
      <pc:sldChg chg="addSp modSp add mod replId">
        <pc:chgData name="Jim Fleming" userId="161791bae1afb603" providerId="LiveId" clId="{C08A07B6-A192-054A-AE80-CAA484AD0D1D}" dt="2024-01-13T22:40:26.408" v="5733"/>
        <pc:sldMkLst>
          <pc:docMk/>
          <pc:sldMk cId="1267401978" sldId="690"/>
        </pc:sldMkLst>
      </pc:sldChg>
      <pc:sldChg chg="addSp modSp add mod">
        <pc:chgData name="Jim Fleming" userId="161791bae1afb603" providerId="LiveId" clId="{C08A07B6-A192-054A-AE80-CAA484AD0D1D}" dt="2024-01-13T22:40:27.551" v="5734"/>
        <pc:sldMkLst>
          <pc:docMk/>
          <pc:sldMk cId="1466608360" sldId="691"/>
        </pc:sldMkLst>
      </pc:sldChg>
      <pc:sldChg chg="add ord">
        <pc:chgData name="Jim Fleming" userId="161791bae1afb603" providerId="LiveId" clId="{C08A07B6-A192-054A-AE80-CAA484AD0D1D}" dt="2024-01-13T22:01:57.810" v="5544" actId="20578"/>
        <pc:sldMkLst>
          <pc:docMk/>
          <pc:sldMk cId="1173821649" sldId="692"/>
        </pc:sldMkLst>
      </pc:sldChg>
      <pc:sldChg chg="add ord">
        <pc:chgData name="Jim Fleming" userId="161791bae1afb603" providerId="LiveId" clId="{C08A07B6-A192-054A-AE80-CAA484AD0D1D}" dt="2024-01-13T22:34:56.272" v="5631" actId="20578"/>
        <pc:sldMkLst>
          <pc:docMk/>
          <pc:sldMk cId="360828772" sldId="693"/>
        </pc:sldMkLst>
      </pc:sldChg>
      <pc:sldChg chg="new del">
        <pc:chgData name="Jim Fleming" userId="161791bae1afb603" providerId="LiveId" clId="{C08A07B6-A192-054A-AE80-CAA484AD0D1D}" dt="2024-01-13T22:07:10.129" v="5548" actId="2696"/>
        <pc:sldMkLst>
          <pc:docMk/>
          <pc:sldMk cId="683086217" sldId="693"/>
        </pc:sldMkLst>
      </pc:sldChg>
      <pc:sldChg chg="modSp add mod">
        <pc:chgData name="Jim Fleming" userId="161791bae1afb603" providerId="LiveId" clId="{C08A07B6-A192-054A-AE80-CAA484AD0D1D}" dt="2024-01-13T22:35:47.755" v="5639" actId="207"/>
        <pc:sldMkLst>
          <pc:docMk/>
          <pc:sldMk cId="446837596" sldId="694"/>
        </pc:sldMkLst>
      </pc:sldChg>
      <pc:sldChg chg="addSp delSp modSp add del mod ord modShow">
        <pc:chgData name="Jim Fleming" userId="161791bae1afb603" providerId="LiveId" clId="{C08A07B6-A192-054A-AE80-CAA484AD0D1D}" dt="2024-01-13T22:12:29.314" v="5598" actId="2696"/>
        <pc:sldMkLst>
          <pc:docMk/>
          <pc:sldMk cId="3137523011" sldId="694"/>
        </pc:sldMkLst>
      </pc:sldChg>
      <pc:sldChg chg="modSp add mod">
        <pc:chgData name="Jim Fleming" userId="161791bae1afb603" providerId="LiveId" clId="{C08A07B6-A192-054A-AE80-CAA484AD0D1D}" dt="2024-01-13T22:35:51.541" v="5640" actId="207"/>
        <pc:sldMkLst>
          <pc:docMk/>
          <pc:sldMk cId="577154806" sldId="695"/>
        </pc:sldMkLst>
      </pc:sldChg>
      <pc:sldChg chg="addSp delSp modSp add del">
        <pc:chgData name="Jim Fleming" userId="161791bae1afb603" providerId="LiveId" clId="{C08A07B6-A192-054A-AE80-CAA484AD0D1D}" dt="2024-01-13T22:12:29.866" v="5599" actId="2696"/>
        <pc:sldMkLst>
          <pc:docMk/>
          <pc:sldMk cId="3411748627" sldId="695"/>
        </pc:sldMkLst>
      </pc:sldChg>
      <pc:sldChg chg="modSp add mod">
        <pc:chgData name="Jim Fleming" userId="161791bae1afb603" providerId="LiveId" clId="{C08A07B6-A192-054A-AE80-CAA484AD0D1D}" dt="2024-01-13T22:35:39.592" v="5637" actId="6549"/>
        <pc:sldMkLst>
          <pc:docMk/>
          <pc:sldMk cId="1045746756" sldId="696"/>
        </pc:sldMkLst>
      </pc:sldChg>
      <pc:sldChg chg="delSp modSp new del mod">
        <pc:chgData name="Jim Fleming" userId="161791bae1afb603" providerId="LiveId" clId="{C08A07B6-A192-054A-AE80-CAA484AD0D1D}" dt="2024-01-13T22:39:38.001" v="5695" actId="2696"/>
        <pc:sldMkLst>
          <pc:docMk/>
          <pc:sldMk cId="763966648" sldId="697"/>
        </pc:sldMkLst>
      </pc:sldChg>
    </pc:docChg>
  </pc:docChgLst>
  <pc:docChgLst>
    <pc:chgData name="Jim Fleming" userId="161791bae1afb603" providerId="LiveId" clId="{F37AE6DE-5082-BD47-93F2-E663BE19B6F2}"/>
    <pc:docChg chg="undo redo custSel addSld delSld modSld sldOrd">
      <pc:chgData name="Jim Fleming" userId="161791bae1afb603" providerId="LiveId" clId="{F37AE6DE-5082-BD47-93F2-E663BE19B6F2}" dt="2024-08-10T19:15:33.973" v="904" actId="20578"/>
      <pc:docMkLst>
        <pc:docMk/>
      </pc:docMkLst>
      <pc:sldChg chg="modSp mod">
        <pc:chgData name="Jim Fleming" userId="161791bae1afb603" providerId="LiveId" clId="{F37AE6DE-5082-BD47-93F2-E663BE19B6F2}" dt="2024-08-10T18:15:22.063" v="478" actId="113"/>
        <pc:sldMkLst>
          <pc:docMk/>
          <pc:sldMk cId="384459236" sldId="666"/>
        </pc:sldMkLst>
      </pc:sldChg>
      <pc:sldChg chg="modSp mod">
        <pc:chgData name="Jim Fleming" userId="161791bae1afb603" providerId="LiveId" clId="{F37AE6DE-5082-BD47-93F2-E663BE19B6F2}" dt="2024-08-10T18:45:57.251" v="529" actId="14100"/>
        <pc:sldMkLst>
          <pc:docMk/>
          <pc:sldMk cId="1329755425" sldId="681"/>
        </pc:sldMkLst>
      </pc:sldChg>
      <pc:sldChg chg="del">
        <pc:chgData name="Jim Fleming" userId="161791bae1afb603" providerId="LiveId" clId="{F37AE6DE-5082-BD47-93F2-E663BE19B6F2}" dt="2024-08-10T13:17:53.337" v="12" actId="2696"/>
        <pc:sldMkLst>
          <pc:docMk/>
          <pc:sldMk cId="179297447" sldId="682"/>
        </pc:sldMkLst>
      </pc:sldChg>
      <pc:sldChg chg="delSp modSp add del mod ord delDesignElem">
        <pc:chgData name="Jim Fleming" userId="161791bae1afb603" providerId="LiveId" clId="{F37AE6DE-5082-BD47-93F2-E663BE19B6F2}" dt="2024-08-10T19:02:52.937" v="882" actId="313"/>
        <pc:sldMkLst>
          <pc:docMk/>
          <pc:sldMk cId="2098405941" sldId="683"/>
        </pc:sldMkLst>
      </pc:sldChg>
      <pc:sldChg chg="addSp delSp modSp mod ord modShow">
        <pc:chgData name="Jim Fleming" userId="161791bae1afb603" providerId="LiveId" clId="{F37AE6DE-5082-BD47-93F2-E663BE19B6F2}" dt="2024-08-10T13:38:28.323" v="234" actId="729"/>
        <pc:sldMkLst>
          <pc:docMk/>
          <pc:sldMk cId="993400007" sldId="684"/>
        </pc:sldMkLst>
      </pc:sldChg>
      <pc:sldChg chg="del">
        <pc:chgData name="Jim Fleming" userId="161791bae1afb603" providerId="LiveId" clId="{F37AE6DE-5082-BD47-93F2-E663BE19B6F2}" dt="2024-08-10T13:17:56.276" v="13" actId="2696"/>
        <pc:sldMkLst>
          <pc:docMk/>
          <pc:sldMk cId="413409546" sldId="685"/>
        </pc:sldMkLst>
      </pc:sldChg>
      <pc:sldChg chg="modSp add mod ord">
        <pc:chgData name="Jim Fleming" userId="161791bae1afb603" providerId="LiveId" clId="{F37AE6DE-5082-BD47-93F2-E663BE19B6F2}" dt="2024-08-10T19:07:01.488" v="889" actId="20578"/>
        <pc:sldMkLst>
          <pc:docMk/>
          <pc:sldMk cId="2185537649" sldId="685"/>
        </pc:sldMkLst>
      </pc:sldChg>
      <pc:sldChg chg="del">
        <pc:chgData name="Jim Fleming" userId="161791bae1afb603" providerId="LiveId" clId="{F37AE6DE-5082-BD47-93F2-E663BE19B6F2}" dt="2024-08-10T13:17:56.709" v="14" actId="2696"/>
        <pc:sldMkLst>
          <pc:docMk/>
          <pc:sldMk cId="2197171916" sldId="686"/>
        </pc:sldMkLst>
      </pc:sldChg>
      <pc:sldChg chg="modSp add mod ord modShow">
        <pc:chgData name="Jim Fleming" userId="161791bae1afb603" providerId="LiveId" clId="{F37AE6DE-5082-BD47-93F2-E663BE19B6F2}" dt="2024-08-10T19:12:50.460" v="892" actId="20578"/>
        <pc:sldMkLst>
          <pc:docMk/>
          <pc:sldMk cId="2402149752" sldId="686"/>
        </pc:sldMkLst>
      </pc:sldChg>
      <pc:sldChg chg="del">
        <pc:chgData name="Jim Fleming" userId="161791bae1afb603" providerId="LiveId" clId="{F37AE6DE-5082-BD47-93F2-E663BE19B6F2}" dt="2024-08-10T13:17:46.401" v="8" actId="2696"/>
        <pc:sldMkLst>
          <pc:docMk/>
          <pc:sldMk cId="673993214" sldId="687"/>
        </pc:sldMkLst>
      </pc:sldChg>
      <pc:sldChg chg="modSp add mod">
        <pc:chgData name="Jim Fleming" userId="161791bae1afb603" providerId="LiveId" clId="{F37AE6DE-5082-BD47-93F2-E663BE19B6F2}" dt="2024-08-10T19:14:04.307" v="898" actId="6549"/>
        <pc:sldMkLst>
          <pc:docMk/>
          <pc:sldMk cId="766711840" sldId="687"/>
        </pc:sldMkLst>
      </pc:sldChg>
      <pc:sldChg chg="del">
        <pc:chgData name="Jim Fleming" userId="161791bae1afb603" providerId="LiveId" clId="{F37AE6DE-5082-BD47-93F2-E663BE19B6F2}" dt="2024-08-10T13:17:45.152" v="7" actId="2696"/>
        <pc:sldMkLst>
          <pc:docMk/>
          <pc:sldMk cId="3571601530" sldId="688"/>
        </pc:sldMkLst>
      </pc:sldChg>
      <pc:sldChg chg="modSp add del mod ord">
        <pc:chgData name="Jim Fleming" userId="161791bae1afb603" providerId="LiveId" clId="{F37AE6DE-5082-BD47-93F2-E663BE19B6F2}" dt="2024-08-10T18:44:53.617" v="521" actId="2696"/>
        <pc:sldMkLst>
          <pc:docMk/>
          <pc:sldMk cId="3605927797" sldId="688"/>
        </pc:sldMkLst>
      </pc:sldChg>
      <pc:sldChg chg="del">
        <pc:chgData name="Jim Fleming" userId="161791bae1afb603" providerId="LiveId" clId="{F37AE6DE-5082-BD47-93F2-E663BE19B6F2}" dt="2024-08-10T13:17:47.253" v="9" actId="2696"/>
        <pc:sldMkLst>
          <pc:docMk/>
          <pc:sldMk cId="60831492" sldId="689"/>
        </pc:sldMkLst>
      </pc:sldChg>
      <pc:sldChg chg="modSp add mod ord">
        <pc:chgData name="Jim Fleming" userId="161791bae1afb603" providerId="LiveId" clId="{F37AE6DE-5082-BD47-93F2-E663BE19B6F2}" dt="2024-08-10T18:15:35.837" v="482"/>
        <pc:sldMkLst>
          <pc:docMk/>
          <pc:sldMk cId="2474993172" sldId="689"/>
        </pc:sldMkLst>
      </pc:sldChg>
      <pc:sldChg chg="del">
        <pc:chgData name="Jim Fleming" userId="161791bae1afb603" providerId="LiveId" clId="{F37AE6DE-5082-BD47-93F2-E663BE19B6F2}" dt="2024-08-10T13:17:49.801" v="10" actId="2696"/>
        <pc:sldMkLst>
          <pc:docMk/>
          <pc:sldMk cId="1679522877" sldId="690"/>
        </pc:sldMkLst>
      </pc:sldChg>
      <pc:sldChg chg="modSp add del mod ord">
        <pc:chgData name="Jim Fleming" userId="161791bae1afb603" providerId="LiveId" clId="{F37AE6DE-5082-BD47-93F2-E663BE19B6F2}" dt="2024-08-10T19:05:41.177" v="886" actId="2696"/>
        <pc:sldMkLst>
          <pc:docMk/>
          <pc:sldMk cId="3937921809" sldId="690"/>
        </pc:sldMkLst>
      </pc:sldChg>
      <pc:sldChg chg="modSp add del mod">
        <pc:chgData name="Jim Fleming" userId="161791bae1afb603" providerId="LiveId" clId="{F37AE6DE-5082-BD47-93F2-E663BE19B6F2}" dt="2024-08-10T19:06:22.483" v="887" actId="2696"/>
        <pc:sldMkLst>
          <pc:docMk/>
          <pc:sldMk cId="355371795" sldId="691"/>
        </pc:sldMkLst>
      </pc:sldChg>
      <pc:sldChg chg="modSp add del mod ord replId">
        <pc:chgData name="Jim Fleming" userId="161791bae1afb603" providerId="LiveId" clId="{F37AE6DE-5082-BD47-93F2-E663BE19B6F2}" dt="2024-08-10T19:14:08.567" v="899" actId="2696"/>
        <pc:sldMkLst>
          <pc:docMk/>
          <pc:sldMk cId="2478929248" sldId="692"/>
        </pc:sldMkLst>
      </pc:sldChg>
      <pc:sldChg chg="modSp add mod ord">
        <pc:chgData name="Jim Fleming" userId="161791bae1afb603" providerId="LiveId" clId="{F37AE6DE-5082-BD47-93F2-E663BE19B6F2}" dt="2024-08-10T19:02:20.158" v="865" actId="20578"/>
        <pc:sldMkLst>
          <pc:docMk/>
          <pc:sldMk cId="104480876" sldId="693"/>
        </pc:sldMkLst>
      </pc:sldChg>
      <pc:sldChg chg="modSp add del mod ord">
        <pc:chgData name="Jim Fleming" userId="161791bae1afb603" providerId="LiveId" clId="{F37AE6DE-5082-BD47-93F2-E663BE19B6F2}" dt="2024-08-10T19:06:48.619" v="888" actId="2696"/>
        <pc:sldMkLst>
          <pc:docMk/>
          <pc:sldMk cId="2068468132" sldId="694"/>
        </pc:sldMkLst>
      </pc:sldChg>
      <pc:sldChg chg="add ord">
        <pc:chgData name="Jim Fleming" userId="161791bae1afb603" providerId="LiveId" clId="{F37AE6DE-5082-BD47-93F2-E663BE19B6F2}" dt="2024-08-10T19:07:01.488" v="889" actId="20578"/>
        <pc:sldMkLst>
          <pc:docMk/>
          <pc:sldMk cId="1994574996" sldId="695"/>
        </pc:sldMkLst>
      </pc:sldChg>
      <pc:sldChg chg="add del">
        <pc:chgData name="Jim Fleming" userId="161791bae1afb603" providerId="LiveId" clId="{F37AE6DE-5082-BD47-93F2-E663BE19B6F2}" dt="2024-08-10T13:33:01.246" v="170" actId="2890"/>
        <pc:sldMkLst>
          <pc:docMk/>
          <pc:sldMk cId="2557813072" sldId="696"/>
        </pc:sldMkLst>
      </pc:sldChg>
      <pc:sldChg chg="addSp delSp modSp add mod ord">
        <pc:chgData name="Jim Fleming" userId="161791bae1afb603" providerId="LiveId" clId="{F37AE6DE-5082-BD47-93F2-E663BE19B6F2}" dt="2024-08-10T18:42:08.050" v="516" actId="6549"/>
        <pc:sldMkLst>
          <pc:docMk/>
          <pc:sldMk cId="4205224577" sldId="696"/>
        </pc:sldMkLst>
      </pc:sldChg>
      <pc:sldChg chg="modSp add mod ord">
        <pc:chgData name="Jim Fleming" userId="161791bae1afb603" providerId="LiveId" clId="{F37AE6DE-5082-BD47-93F2-E663BE19B6F2}" dt="2024-08-10T18:50:35.349" v="704" actId="20578"/>
        <pc:sldMkLst>
          <pc:docMk/>
          <pc:sldMk cId="4098971549" sldId="697"/>
        </pc:sldMkLst>
      </pc:sldChg>
      <pc:sldChg chg="addSp delSp modSp add mod ord">
        <pc:chgData name="Jim Fleming" userId="161791bae1afb603" providerId="LiveId" clId="{F37AE6DE-5082-BD47-93F2-E663BE19B6F2}" dt="2024-08-10T19:09:03.940" v="890" actId="20578"/>
        <pc:sldMkLst>
          <pc:docMk/>
          <pc:sldMk cId="1565996865" sldId="698"/>
        </pc:sldMkLst>
      </pc:sldChg>
      <pc:sldChg chg="addSp delSp modSp add mod ord">
        <pc:chgData name="Jim Fleming" userId="161791bae1afb603" providerId="LiveId" clId="{F37AE6DE-5082-BD47-93F2-E663BE19B6F2}" dt="2024-08-10T18:44:41.667" v="518" actId="20578"/>
        <pc:sldMkLst>
          <pc:docMk/>
          <pc:sldMk cId="731864312" sldId="699"/>
        </pc:sldMkLst>
      </pc:sldChg>
      <pc:sldChg chg="addSp delSp modSp add mod">
        <pc:chgData name="Jim Fleming" userId="161791bae1afb603" providerId="LiveId" clId="{F37AE6DE-5082-BD47-93F2-E663BE19B6F2}" dt="2024-08-10T18:03:43.872" v="321" actId="1076"/>
        <pc:sldMkLst>
          <pc:docMk/>
          <pc:sldMk cId="3848641512" sldId="700"/>
        </pc:sldMkLst>
      </pc:sldChg>
      <pc:sldChg chg="modSp add mod ord modShow">
        <pc:chgData name="Jim Fleming" userId="161791bae1afb603" providerId="LiveId" clId="{F37AE6DE-5082-BD47-93F2-E663BE19B6F2}" dt="2024-08-10T18:44:59.125" v="522" actId="20578"/>
        <pc:sldMkLst>
          <pc:docMk/>
          <pc:sldMk cId="416027302" sldId="701"/>
        </pc:sldMkLst>
      </pc:sldChg>
      <pc:sldChg chg="modSp add mod ord">
        <pc:chgData name="Jim Fleming" userId="161791bae1afb603" providerId="LiveId" clId="{F37AE6DE-5082-BD47-93F2-E663BE19B6F2}" dt="2024-08-10T19:14:35.500" v="900" actId="20577"/>
        <pc:sldMkLst>
          <pc:docMk/>
          <pc:sldMk cId="582988402" sldId="702"/>
        </pc:sldMkLst>
      </pc:sldChg>
      <pc:sldChg chg="modSp add mod ord modShow">
        <pc:chgData name="Jim Fleming" userId="161791bae1afb603" providerId="LiveId" clId="{F37AE6DE-5082-BD47-93F2-E663BE19B6F2}" dt="2024-08-10T19:15:07.635" v="901" actId="20577"/>
        <pc:sldMkLst>
          <pc:docMk/>
          <pc:sldMk cId="1955576728" sldId="703"/>
        </pc:sldMkLst>
      </pc:sldChg>
      <pc:sldChg chg="modSp add mod">
        <pc:chgData name="Jim Fleming" userId="161791bae1afb603" providerId="LiveId" clId="{F37AE6DE-5082-BD47-93F2-E663BE19B6F2}" dt="2024-08-10T19:15:10.556" v="902" actId="20577"/>
        <pc:sldMkLst>
          <pc:docMk/>
          <pc:sldMk cId="2820433360" sldId="704"/>
        </pc:sldMkLst>
      </pc:sldChg>
      <pc:sldChg chg="add ord">
        <pc:chgData name="Jim Fleming" userId="161791bae1afb603" providerId="LiveId" clId="{F37AE6DE-5082-BD47-93F2-E663BE19B6F2}" dt="2024-08-10T18:44:51.313" v="520" actId="20578"/>
        <pc:sldMkLst>
          <pc:docMk/>
          <pc:sldMk cId="3435805457" sldId="705"/>
        </pc:sldMkLst>
      </pc:sldChg>
      <pc:sldChg chg="add ord">
        <pc:chgData name="Jim Fleming" userId="161791bae1afb603" providerId="LiveId" clId="{F37AE6DE-5082-BD47-93F2-E663BE19B6F2}" dt="2024-08-10T18:46:36.305" v="532" actId="20578"/>
        <pc:sldMkLst>
          <pc:docMk/>
          <pc:sldMk cId="3538433634" sldId="706"/>
        </pc:sldMkLst>
      </pc:sldChg>
      <pc:sldChg chg="modSp add mod ord modShow">
        <pc:chgData name="Jim Fleming" userId="161791bae1afb603" providerId="LiveId" clId="{F37AE6DE-5082-BD47-93F2-E663BE19B6F2}" dt="2024-08-10T19:01:05.323" v="862" actId="20577"/>
        <pc:sldMkLst>
          <pc:docMk/>
          <pc:sldMk cId="4162580471" sldId="707"/>
        </pc:sldMkLst>
      </pc:sldChg>
      <pc:sldChg chg="modSp add mod ord">
        <pc:chgData name="Jim Fleming" userId="161791bae1afb603" providerId="LiveId" clId="{F37AE6DE-5082-BD47-93F2-E663BE19B6F2}" dt="2024-08-10T19:10:49.088" v="891" actId="14100"/>
        <pc:sldMkLst>
          <pc:docMk/>
          <pc:sldMk cId="312951165" sldId="708"/>
        </pc:sldMkLst>
      </pc:sldChg>
      <pc:sldChg chg="modSp add mod ord">
        <pc:chgData name="Jim Fleming" userId="161791bae1afb603" providerId="LiveId" clId="{F37AE6DE-5082-BD47-93F2-E663BE19B6F2}" dt="2024-08-10T19:01:00.667" v="860" actId="20577"/>
        <pc:sldMkLst>
          <pc:docMk/>
          <pc:sldMk cId="3243147735" sldId="709"/>
        </pc:sldMkLst>
      </pc:sldChg>
      <pc:sldChg chg="add ord">
        <pc:chgData name="Jim Fleming" userId="161791bae1afb603" providerId="LiveId" clId="{F37AE6DE-5082-BD47-93F2-E663BE19B6F2}" dt="2024-08-10T19:03:31.368" v="884" actId="20578"/>
        <pc:sldMkLst>
          <pc:docMk/>
          <pc:sldMk cId="2882528206" sldId="710"/>
        </pc:sldMkLst>
      </pc:sldChg>
      <pc:sldChg chg="add ord">
        <pc:chgData name="Jim Fleming" userId="161791bae1afb603" providerId="LiveId" clId="{F37AE6DE-5082-BD47-93F2-E663BE19B6F2}" dt="2024-08-10T19:15:33.973" v="904" actId="20578"/>
        <pc:sldMkLst>
          <pc:docMk/>
          <pc:sldMk cId="4266667613" sldId="711"/>
        </pc:sldMkLst>
      </pc:sldChg>
    </pc:docChg>
  </pc:docChgLst>
  <pc:docChgLst>
    <pc:chgData name="Jim Fleming" userId="161791bae1afb603" providerId="LiveId" clId="{DC773221-2ACA-644D-9E6B-DE664EE4E169}"/>
    <pc:docChg chg="delSld modSld">
      <pc:chgData name="Jim Fleming" userId="161791bae1afb603" providerId="LiveId" clId="{DC773221-2ACA-644D-9E6B-DE664EE4E169}" dt="2025-03-01T15:55:00.059" v="3" actId="2696"/>
      <pc:docMkLst>
        <pc:docMk/>
      </pc:docMkLst>
      <pc:sldChg chg="del">
        <pc:chgData name="Jim Fleming" userId="161791bae1afb603" providerId="LiveId" clId="{DC773221-2ACA-644D-9E6B-DE664EE4E169}" dt="2025-03-01T15:55:00.059" v="3" actId="2696"/>
        <pc:sldMkLst>
          <pc:docMk/>
          <pc:sldMk cId="1791236111" sldId="386"/>
        </pc:sldMkLst>
      </pc:sldChg>
      <pc:sldChg chg="del">
        <pc:chgData name="Jim Fleming" userId="161791bae1afb603" providerId="LiveId" clId="{DC773221-2ACA-644D-9E6B-DE664EE4E169}" dt="2025-03-01T15:55:00.059" v="3" actId="2696"/>
        <pc:sldMkLst>
          <pc:docMk/>
          <pc:sldMk cId="2052419234" sldId="405"/>
        </pc:sldMkLst>
      </pc:sldChg>
      <pc:sldChg chg="del">
        <pc:chgData name="Jim Fleming" userId="161791bae1afb603" providerId="LiveId" clId="{DC773221-2ACA-644D-9E6B-DE664EE4E169}" dt="2025-03-01T15:55:00.059" v="3" actId="2696"/>
        <pc:sldMkLst>
          <pc:docMk/>
          <pc:sldMk cId="2681928121" sldId="431"/>
        </pc:sldMkLst>
      </pc:sldChg>
      <pc:sldChg chg="del">
        <pc:chgData name="Jim Fleming" userId="161791bae1afb603" providerId="LiveId" clId="{DC773221-2ACA-644D-9E6B-DE664EE4E169}" dt="2025-03-01T15:55:00.059" v="3" actId="2696"/>
        <pc:sldMkLst>
          <pc:docMk/>
          <pc:sldMk cId="752296095" sldId="433"/>
        </pc:sldMkLst>
      </pc:sldChg>
      <pc:sldChg chg="del">
        <pc:chgData name="Jim Fleming" userId="161791bae1afb603" providerId="LiveId" clId="{DC773221-2ACA-644D-9E6B-DE664EE4E169}" dt="2025-03-01T15:55:00.059" v="3" actId="2696"/>
        <pc:sldMkLst>
          <pc:docMk/>
          <pc:sldMk cId="3196038374" sldId="439"/>
        </pc:sldMkLst>
      </pc:sldChg>
      <pc:sldChg chg="modSp mod">
        <pc:chgData name="Jim Fleming" userId="161791bae1afb603" providerId="LiveId" clId="{DC773221-2ACA-644D-9E6B-DE664EE4E169}" dt="2025-03-01T15:54:54.718" v="2" actId="20577"/>
        <pc:sldMkLst>
          <pc:docMk/>
          <pc:sldMk cId="1520490589" sldId="468"/>
        </pc:sldMkLst>
        <pc:spChg chg="mod">
          <ac:chgData name="Jim Fleming" userId="161791bae1afb603" providerId="LiveId" clId="{DC773221-2ACA-644D-9E6B-DE664EE4E169}" dt="2025-03-01T15:54:54.718" v="2" actId="20577"/>
          <ac:spMkLst>
            <pc:docMk/>
            <pc:sldMk cId="1520490589" sldId="468"/>
            <ac:spMk id="3" creationId="{62B5EBAE-EEA5-52B7-A79D-B215DCDBE55D}"/>
          </ac:spMkLst>
        </pc:spChg>
      </pc:sldChg>
      <pc:sldChg chg="del">
        <pc:chgData name="Jim Fleming" userId="161791bae1afb603" providerId="LiveId" clId="{DC773221-2ACA-644D-9E6B-DE664EE4E169}" dt="2025-03-01T15:55:00.059" v="3" actId="2696"/>
        <pc:sldMkLst>
          <pc:docMk/>
          <pc:sldMk cId="1195170520" sldId="493"/>
        </pc:sldMkLst>
      </pc:sldChg>
      <pc:sldChg chg="del">
        <pc:chgData name="Jim Fleming" userId="161791bae1afb603" providerId="LiveId" clId="{DC773221-2ACA-644D-9E6B-DE664EE4E169}" dt="2025-03-01T15:55:00.059" v="3" actId="2696"/>
        <pc:sldMkLst>
          <pc:docMk/>
          <pc:sldMk cId="2765227095" sldId="494"/>
        </pc:sldMkLst>
      </pc:sldChg>
      <pc:sldChg chg="del">
        <pc:chgData name="Jim Fleming" userId="161791bae1afb603" providerId="LiveId" clId="{DC773221-2ACA-644D-9E6B-DE664EE4E169}" dt="2025-03-01T15:55:00.059" v="3" actId="2696"/>
        <pc:sldMkLst>
          <pc:docMk/>
          <pc:sldMk cId="2960309666" sldId="495"/>
        </pc:sldMkLst>
      </pc:sldChg>
      <pc:sldChg chg="del">
        <pc:chgData name="Jim Fleming" userId="161791bae1afb603" providerId="LiveId" clId="{DC773221-2ACA-644D-9E6B-DE664EE4E169}" dt="2025-03-01T15:55:00.059" v="3" actId="2696"/>
        <pc:sldMkLst>
          <pc:docMk/>
          <pc:sldMk cId="1695603952" sldId="496"/>
        </pc:sldMkLst>
      </pc:sldChg>
      <pc:sldChg chg="del">
        <pc:chgData name="Jim Fleming" userId="161791bae1afb603" providerId="LiveId" clId="{DC773221-2ACA-644D-9E6B-DE664EE4E169}" dt="2025-03-01T15:55:00.059" v="3" actId="2696"/>
        <pc:sldMkLst>
          <pc:docMk/>
          <pc:sldMk cId="2176382884" sldId="497"/>
        </pc:sldMkLst>
      </pc:sldChg>
      <pc:sldChg chg="del">
        <pc:chgData name="Jim Fleming" userId="161791bae1afb603" providerId="LiveId" clId="{DC773221-2ACA-644D-9E6B-DE664EE4E169}" dt="2025-03-01T15:55:00.059" v="3" actId="2696"/>
        <pc:sldMkLst>
          <pc:docMk/>
          <pc:sldMk cId="3431166076" sldId="498"/>
        </pc:sldMkLst>
      </pc:sldChg>
      <pc:sldChg chg="del">
        <pc:chgData name="Jim Fleming" userId="161791bae1afb603" providerId="LiveId" clId="{DC773221-2ACA-644D-9E6B-DE664EE4E169}" dt="2025-03-01T15:55:00.059" v="3" actId="2696"/>
        <pc:sldMkLst>
          <pc:docMk/>
          <pc:sldMk cId="529554152" sldId="499"/>
        </pc:sldMkLst>
      </pc:sldChg>
      <pc:sldChg chg="del">
        <pc:chgData name="Jim Fleming" userId="161791bae1afb603" providerId="LiveId" clId="{DC773221-2ACA-644D-9E6B-DE664EE4E169}" dt="2025-03-01T15:55:00.059" v="3" actId="2696"/>
        <pc:sldMkLst>
          <pc:docMk/>
          <pc:sldMk cId="4288472858" sldId="500"/>
        </pc:sldMkLst>
      </pc:sldChg>
      <pc:sldChg chg="del">
        <pc:chgData name="Jim Fleming" userId="161791bae1afb603" providerId="LiveId" clId="{DC773221-2ACA-644D-9E6B-DE664EE4E169}" dt="2025-03-01T15:55:00.059" v="3" actId="2696"/>
        <pc:sldMkLst>
          <pc:docMk/>
          <pc:sldMk cId="3517844600" sldId="502"/>
        </pc:sldMkLst>
      </pc:sldChg>
      <pc:sldChg chg="del">
        <pc:chgData name="Jim Fleming" userId="161791bae1afb603" providerId="LiveId" clId="{DC773221-2ACA-644D-9E6B-DE664EE4E169}" dt="2025-03-01T15:55:00.059" v="3" actId="2696"/>
        <pc:sldMkLst>
          <pc:docMk/>
          <pc:sldMk cId="2295729869" sldId="503"/>
        </pc:sldMkLst>
      </pc:sldChg>
      <pc:sldChg chg="del">
        <pc:chgData name="Jim Fleming" userId="161791bae1afb603" providerId="LiveId" clId="{DC773221-2ACA-644D-9E6B-DE664EE4E169}" dt="2025-03-01T15:55:00.059" v="3" actId="2696"/>
        <pc:sldMkLst>
          <pc:docMk/>
          <pc:sldMk cId="2827314747" sldId="594"/>
        </pc:sldMkLst>
      </pc:sldChg>
      <pc:sldChg chg="del">
        <pc:chgData name="Jim Fleming" userId="161791bae1afb603" providerId="LiveId" clId="{DC773221-2ACA-644D-9E6B-DE664EE4E169}" dt="2025-03-01T15:55:00.059" v="3" actId="2696"/>
        <pc:sldMkLst>
          <pc:docMk/>
          <pc:sldMk cId="1092160196" sldId="640"/>
        </pc:sldMkLst>
      </pc:sldChg>
      <pc:sldChg chg="del">
        <pc:chgData name="Jim Fleming" userId="161791bae1afb603" providerId="LiveId" clId="{DC773221-2ACA-644D-9E6B-DE664EE4E169}" dt="2025-03-01T15:55:00.059" v="3" actId="2696"/>
        <pc:sldMkLst>
          <pc:docMk/>
          <pc:sldMk cId="993400007" sldId="684"/>
        </pc:sldMkLst>
      </pc:sldChg>
      <pc:sldChg chg="del">
        <pc:chgData name="Jim Fleming" userId="161791bae1afb603" providerId="LiveId" clId="{DC773221-2ACA-644D-9E6B-DE664EE4E169}" dt="2025-03-01T15:55:00.059" v="3" actId="2696"/>
        <pc:sldMkLst>
          <pc:docMk/>
          <pc:sldMk cId="540106734" sldId="693"/>
        </pc:sldMkLst>
      </pc:sldChg>
      <pc:sldChg chg="del">
        <pc:chgData name="Jim Fleming" userId="161791bae1afb603" providerId="LiveId" clId="{DC773221-2ACA-644D-9E6B-DE664EE4E169}" dt="2025-03-01T15:55:00.059" v="3" actId="2696"/>
        <pc:sldMkLst>
          <pc:docMk/>
          <pc:sldMk cId="4257291309" sldId="728"/>
        </pc:sldMkLst>
      </pc:sldChg>
      <pc:sldChg chg="del">
        <pc:chgData name="Jim Fleming" userId="161791bae1afb603" providerId="LiveId" clId="{DC773221-2ACA-644D-9E6B-DE664EE4E169}" dt="2025-03-01T15:55:00.059" v="3" actId="2696"/>
        <pc:sldMkLst>
          <pc:docMk/>
          <pc:sldMk cId="2078864227" sldId="729"/>
        </pc:sldMkLst>
      </pc:sldChg>
    </pc:docChg>
  </pc:docChgLst>
  <pc:docChgLst>
    <pc:chgData name="Jim Fleming" userId="161791bae1afb603" providerId="LiveId" clId="{A2904602-DCEE-A049-80B4-987AF77A3153}"/>
    <pc:docChg chg="undo custSel addSld delSld modSld sldOrd">
      <pc:chgData name="Jim Fleming" userId="161791bae1afb603" providerId="LiveId" clId="{A2904602-DCEE-A049-80B4-987AF77A3153}" dt="2023-09-23T23:07:33.630" v="353" actId="20577"/>
      <pc:docMkLst>
        <pc:docMk/>
      </pc:docMkLst>
      <pc:sldChg chg="del">
        <pc:chgData name="Jim Fleming" userId="161791bae1afb603" providerId="LiveId" clId="{A2904602-DCEE-A049-80B4-987AF77A3153}" dt="2023-09-23T23:05:06.260" v="322" actId="2696"/>
        <pc:sldMkLst>
          <pc:docMk/>
          <pc:sldMk cId="2988817297" sldId="382"/>
        </pc:sldMkLst>
      </pc:sldChg>
      <pc:sldChg chg="modSp mod">
        <pc:chgData name="Jim Fleming" userId="161791bae1afb603" providerId="LiveId" clId="{A2904602-DCEE-A049-80B4-987AF77A3153}" dt="2023-09-23T23:06:45.640" v="324" actId="20577"/>
        <pc:sldMkLst>
          <pc:docMk/>
          <pc:sldMk cId="2681928121" sldId="431"/>
        </pc:sldMkLst>
      </pc:sldChg>
      <pc:sldChg chg="del">
        <pc:chgData name="Jim Fleming" userId="161791bae1afb603" providerId="LiveId" clId="{A2904602-DCEE-A049-80B4-987AF77A3153}" dt="2023-09-23T23:01:35.439" v="282" actId="2696"/>
        <pc:sldMkLst>
          <pc:docMk/>
          <pc:sldMk cId="3544828559" sldId="467"/>
        </pc:sldMkLst>
      </pc:sldChg>
      <pc:sldChg chg="modSp mod">
        <pc:chgData name="Jim Fleming" userId="161791bae1afb603" providerId="LiveId" clId="{A2904602-DCEE-A049-80B4-987AF77A3153}" dt="2023-09-23T23:07:33.630" v="353" actId="20577"/>
        <pc:sldMkLst>
          <pc:docMk/>
          <pc:sldMk cId="1520490589" sldId="468"/>
        </pc:sldMkLst>
      </pc:sldChg>
      <pc:sldChg chg="del">
        <pc:chgData name="Jim Fleming" userId="161791bae1afb603" providerId="LiveId" clId="{A2904602-DCEE-A049-80B4-987AF77A3153}" dt="2023-09-23T22:53:19.566" v="31" actId="2696"/>
        <pc:sldMkLst>
          <pc:docMk/>
          <pc:sldMk cId="4066688916" sldId="469"/>
        </pc:sldMkLst>
      </pc:sldChg>
      <pc:sldChg chg="del">
        <pc:chgData name="Jim Fleming" userId="161791bae1afb603" providerId="LiveId" clId="{A2904602-DCEE-A049-80B4-987AF77A3153}" dt="2023-09-23T22:53:19.566" v="31" actId="2696"/>
        <pc:sldMkLst>
          <pc:docMk/>
          <pc:sldMk cId="3037771443" sldId="470"/>
        </pc:sldMkLst>
      </pc:sldChg>
      <pc:sldChg chg="del">
        <pc:chgData name="Jim Fleming" userId="161791bae1afb603" providerId="LiveId" clId="{A2904602-DCEE-A049-80B4-987AF77A3153}" dt="2023-09-23T22:53:19.566" v="31" actId="2696"/>
        <pc:sldMkLst>
          <pc:docMk/>
          <pc:sldMk cId="2407361361" sldId="471"/>
        </pc:sldMkLst>
      </pc:sldChg>
      <pc:sldChg chg="del">
        <pc:chgData name="Jim Fleming" userId="161791bae1afb603" providerId="LiveId" clId="{A2904602-DCEE-A049-80B4-987AF77A3153}" dt="2023-09-23T22:51:51.668" v="0" actId="2696"/>
        <pc:sldMkLst>
          <pc:docMk/>
          <pc:sldMk cId="3351739050" sldId="472"/>
        </pc:sldMkLst>
      </pc:sldChg>
      <pc:sldChg chg="del">
        <pc:chgData name="Jim Fleming" userId="161791bae1afb603" providerId="LiveId" clId="{A2904602-DCEE-A049-80B4-987AF77A3153}" dt="2023-09-23T22:51:51.668" v="0" actId="2696"/>
        <pc:sldMkLst>
          <pc:docMk/>
          <pc:sldMk cId="4112206451" sldId="473"/>
        </pc:sldMkLst>
      </pc:sldChg>
      <pc:sldChg chg="del">
        <pc:chgData name="Jim Fleming" userId="161791bae1afb603" providerId="LiveId" clId="{A2904602-DCEE-A049-80B4-987AF77A3153}" dt="2023-09-23T22:51:51.668" v="0" actId="2696"/>
        <pc:sldMkLst>
          <pc:docMk/>
          <pc:sldMk cId="1522914671" sldId="474"/>
        </pc:sldMkLst>
      </pc:sldChg>
      <pc:sldChg chg="del">
        <pc:chgData name="Jim Fleming" userId="161791bae1afb603" providerId="LiveId" clId="{A2904602-DCEE-A049-80B4-987AF77A3153}" dt="2023-09-23T22:51:51.668" v="0" actId="2696"/>
        <pc:sldMkLst>
          <pc:docMk/>
          <pc:sldMk cId="256836955" sldId="475"/>
        </pc:sldMkLst>
      </pc:sldChg>
      <pc:sldChg chg="del">
        <pc:chgData name="Jim Fleming" userId="161791bae1afb603" providerId="LiveId" clId="{A2904602-DCEE-A049-80B4-987AF77A3153}" dt="2023-09-23T22:51:51.668" v="0" actId="2696"/>
        <pc:sldMkLst>
          <pc:docMk/>
          <pc:sldMk cId="1095635040" sldId="476"/>
        </pc:sldMkLst>
      </pc:sldChg>
      <pc:sldChg chg="del">
        <pc:chgData name="Jim Fleming" userId="161791bae1afb603" providerId="LiveId" clId="{A2904602-DCEE-A049-80B4-987AF77A3153}" dt="2023-09-23T22:51:51.668" v="0" actId="2696"/>
        <pc:sldMkLst>
          <pc:docMk/>
          <pc:sldMk cId="1626850856" sldId="477"/>
        </pc:sldMkLst>
      </pc:sldChg>
      <pc:sldChg chg="del">
        <pc:chgData name="Jim Fleming" userId="161791bae1afb603" providerId="LiveId" clId="{A2904602-DCEE-A049-80B4-987AF77A3153}" dt="2023-09-23T22:51:51.668" v="0" actId="2696"/>
        <pc:sldMkLst>
          <pc:docMk/>
          <pc:sldMk cId="4009306785" sldId="478"/>
        </pc:sldMkLst>
      </pc:sldChg>
      <pc:sldChg chg="del">
        <pc:chgData name="Jim Fleming" userId="161791bae1afb603" providerId="LiveId" clId="{A2904602-DCEE-A049-80B4-987AF77A3153}" dt="2023-09-23T22:51:51.668" v="0" actId="2696"/>
        <pc:sldMkLst>
          <pc:docMk/>
          <pc:sldMk cId="1008993633" sldId="479"/>
        </pc:sldMkLst>
      </pc:sldChg>
      <pc:sldChg chg="del">
        <pc:chgData name="Jim Fleming" userId="161791bae1afb603" providerId="LiveId" clId="{A2904602-DCEE-A049-80B4-987AF77A3153}" dt="2023-09-23T22:51:51.668" v="0" actId="2696"/>
        <pc:sldMkLst>
          <pc:docMk/>
          <pc:sldMk cId="3467839692" sldId="480"/>
        </pc:sldMkLst>
      </pc:sldChg>
      <pc:sldChg chg="del">
        <pc:chgData name="Jim Fleming" userId="161791bae1afb603" providerId="LiveId" clId="{A2904602-DCEE-A049-80B4-987AF77A3153}" dt="2023-09-23T22:51:51.668" v="0" actId="2696"/>
        <pc:sldMkLst>
          <pc:docMk/>
          <pc:sldMk cId="1693998690" sldId="481"/>
        </pc:sldMkLst>
      </pc:sldChg>
      <pc:sldChg chg="del">
        <pc:chgData name="Jim Fleming" userId="161791bae1afb603" providerId="LiveId" clId="{A2904602-DCEE-A049-80B4-987AF77A3153}" dt="2023-09-23T22:51:53.484" v="1" actId="2696"/>
        <pc:sldMkLst>
          <pc:docMk/>
          <pc:sldMk cId="334323681" sldId="483"/>
        </pc:sldMkLst>
      </pc:sldChg>
      <pc:sldChg chg="del">
        <pc:chgData name="Jim Fleming" userId="161791bae1afb603" providerId="LiveId" clId="{A2904602-DCEE-A049-80B4-987AF77A3153}" dt="2023-09-23T22:53:21.187" v="32" actId="2696"/>
        <pc:sldMkLst>
          <pc:docMk/>
          <pc:sldMk cId="2824961793" sldId="485"/>
        </pc:sldMkLst>
      </pc:sldChg>
      <pc:sldChg chg="del">
        <pc:chgData name="Jim Fleming" userId="161791bae1afb603" providerId="LiveId" clId="{A2904602-DCEE-A049-80B4-987AF77A3153}" dt="2023-09-23T22:51:54.358" v="2" actId="2696"/>
        <pc:sldMkLst>
          <pc:docMk/>
          <pc:sldMk cId="3709128226" sldId="486"/>
        </pc:sldMkLst>
      </pc:sldChg>
      <pc:sldChg chg="modSp mod ord">
        <pc:chgData name="Jim Fleming" userId="161791bae1afb603" providerId="LiveId" clId="{A2904602-DCEE-A049-80B4-987AF77A3153}" dt="2023-09-23T22:52:48.345" v="27" actId="6549"/>
        <pc:sldMkLst>
          <pc:docMk/>
          <pc:sldMk cId="95395388" sldId="487"/>
        </pc:sldMkLst>
      </pc:sldChg>
      <pc:sldChg chg="del">
        <pc:chgData name="Jim Fleming" userId="161791bae1afb603" providerId="LiveId" clId="{A2904602-DCEE-A049-80B4-987AF77A3153}" dt="2023-09-23T22:53:19.566" v="31" actId="2696"/>
        <pc:sldMkLst>
          <pc:docMk/>
          <pc:sldMk cId="4236585449" sldId="488"/>
        </pc:sldMkLst>
      </pc:sldChg>
      <pc:sldChg chg="del">
        <pc:chgData name="Jim Fleming" userId="161791bae1afb603" providerId="LiveId" clId="{A2904602-DCEE-A049-80B4-987AF77A3153}" dt="2023-09-23T22:53:19.566" v="31" actId="2696"/>
        <pc:sldMkLst>
          <pc:docMk/>
          <pc:sldMk cId="2138533639" sldId="489"/>
        </pc:sldMkLst>
      </pc:sldChg>
      <pc:sldChg chg="del">
        <pc:chgData name="Jim Fleming" userId="161791bae1afb603" providerId="LiveId" clId="{A2904602-DCEE-A049-80B4-987AF77A3153}" dt="2023-09-23T22:53:19.566" v="31" actId="2696"/>
        <pc:sldMkLst>
          <pc:docMk/>
          <pc:sldMk cId="1773743807" sldId="490"/>
        </pc:sldMkLst>
      </pc:sldChg>
      <pc:sldChg chg="del">
        <pc:chgData name="Jim Fleming" userId="161791bae1afb603" providerId="LiveId" clId="{A2904602-DCEE-A049-80B4-987AF77A3153}" dt="2023-09-23T22:53:19.566" v="31" actId="2696"/>
        <pc:sldMkLst>
          <pc:docMk/>
          <pc:sldMk cId="1321751761" sldId="491"/>
        </pc:sldMkLst>
      </pc:sldChg>
      <pc:sldChg chg="del">
        <pc:chgData name="Jim Fleming" userId="161791bae1afb603" providerId="LiveId" clId="{A2904602-DCEE-A049-80B4-987AF77A3153}" dt="2023-09-23T22:53:19.566" v="31" actId="2696"/>
        <pc:sldMkLst>
          <pc:docMk/>
          <pc:sldMk cId="1840517385" sldId="504"/>
        </pc:sldMkLst>
      </pc:sldChg>
      <pc:sldChg chg="del">
        <pc:chgData name="Jim Fleming" userId="161791bae1afb603" providerId="LiveId" clId="{A2904602-DCEE-A049-80B4-987AF77A3153}" dt="2023-09-23T22:51:55.077" v="3" actId="2696"/>
        <pc:sldMkLst>
          <pc:docMk/>
          <pc:sldMk cId="3278007702" sldId="505"/>
        </pc:sldMkLst>
      </pc:sldChg>
      <pc:sldChg chg="del">
        <pc:chgData name="Jim Fleming" userId="161791bae1afb603" providerId="LiveId" clId="{A2904602-DCEE-A049-80B4-987AF77A3153}" dt="2023-09-23T22:51:58.305" v="4" actId="2696"/>
        <pc:sldMkLst>
          <pc:docMk/>
          <pc:sldMk cId="4287106677" sldId="506"/>
        </pc:sldMkLst>
      </pc:sldChg>
      <pc:sldChg chg="del">
        <pc:chgData name="Jim Fleming" userId="161791bae1afb603" providerId="LiveId" clId="{A2904602-DCEE-A049-80B4-987AF77A3153}" dt="2023-09-23T22:51:51.668" v="0" actId="2696"/>
        <pc:sldMkLst>
          <pc:docMk/>
          <pc:sldMk cId="2366899281" sldId="507"/>
        </pc:sldMkLst>
      </pc:sldChg>
      <pc:sldChg chg="del">
        <pc:chgData name="Jim Fleming" userId="161791bae1afb603" providerId="LiveId" clId="{A2904602-DCEE-A049-80B4-987AF77A3153}" dt="2023-09-23T22:51:51.668" v="0" actId="2696"/>
        <pc:sldMkLst>
          <pc:docMk/>
          <pc:sldMk cId="3822023154" sldId="508"/>
        </pc:sldMkLst>
      </pc:sldChg>
      <pc:sldChg chg="del">
        <pc:chgData name="Jim Fleming" userId="161791bae1afb603" providerId="LiveId" clId="{A2904602-DCEE-A049-80B4-987AF77A3153}" dt="2023-09-23T22:51:51.668" v="0" actId="2696"/>
        <pc:sldMkLst>
          <pc:docMk/>
          <pc:sldMk cId="776758582" sldId="509"/>
        </pc:sldMkLst>
      </pc:sldChg>
      <pc:sldChg chg="del">
        <pc:chgData name="Jim Fleming" userId="161791bae1afb603" providerId="LiveId" clId="{A2904602-DCEE-A049-80B4-987AF77A3153}" dt="2023-09-23T22:51:51.668" v="0" actId="2696"/>
        <pc:sldMkLst>
          <pc:docMk/>
          <pc:sldMk cId="2480028980" sldId="510"/>
        </pc:sldMkLst>
      </pc:sldChg>
      <pc:sldChg chg="del">
        <pc:chgData name="Jim Fleming" userId="161791bae1afb603" providerId="LiveId" clId="{A2904602-DCEE-A049-80B4-987AF77A3153}" dt="2023-09-23T22:51:51.668" v="0" actId="2696"/>
        <pc:sldMkLst>
          <pc:docMk/>
          <pc:sldMk cId="2015059262" sldId="511"/>
        </pc:sldMkLst>
      </pc:sldChg>
      <pc:sldChg chg="del">
        <pc:chgData name="Jim Fleming" userId="161791bae1afb603" providerId="LiveId" clId="{A2904602-DCEE-A049-80B4-987AF77A3153}" dt="2023-09-23T22:51:51.668" v="0" actId="2696"/>
        <pc:sldMkLst>
          <pc:docMk/>
          <pc:sldMk cId="2523544403" sldId="512"/>
        </pc:sldMkLst>
      </pc:sldChg>
      <pc:sldChg chg="del">
        <pc:chgData name="Jim Fleming" userId="161791bae1afb603" providerId="LiveId" clId="{A2904602-DCEE-A049-80B4-987AF77A3153}" dt="2023-09-23T22:51:51.668" v="0" actId="2696"/>
        <pc:sldMkLst>
          <pc:docMk/>
          <pc:sldMk cId="3259361179" sldId="513"/>
        </pc:sldMkLst>
      </pc:sldChg>
      <pc:sldChg chg="del">
        <pc:chgData name="Jim Fleming" userId="161791bae1afb603" providerId="LiveId" clId="{A2904602-DCEE-A049-80B4-987AF77A3153}" dt="2023-09-23T22:51:51.668" v="0" actId="2696"/>
        <pc:sldMkLst>
          <pc:docMk/>
          <pc:sldMk cId="2095693394" sldId="514"/>
        </pc:sldMkLst>
      </pc:sldChg>
      <pc:sldChg chg="del">
        <pc:chgData name="Jim Fleming" userId="161791bae1afb603" providerId="LiveId" clId="{A2904602-DCEE-A049-80B4-987AF77A3153}" dt="2023-09-23T22:51:51.668" v="0" actId="2696"/>
        <pc:sldMkLst>
          <pc:docMk/>
          <pc:sldMk cId="2206136913" sldId="515"/>
        </pc:sldMkLst>
      </pc:sldChg>
      <pc:sldChg chg="del">
        <pc:chgData name="Jim Fleming" userId="161791bae1afb603" providerId="LiveId" clId="{A2904602-DCEE-A049-80B4-987AF77A3153}" dt="2023-09-23T22:51:51.668" v="0" actId="2696"/>
        <pc:sldMkLst>
          <pc:docMk/>
          <pc:sldMk cId="1085568665" sldId="516"/>
        </pc:sldMkLst>
      </pc:sldChg>
      <pc:sldChg chg="del">
        <pc:chgData name="Jim Fleming" userId="161791bae1afb603" providerId="LiveId" clId="{A2904602-DCEE-A049-80B4-987AF77A3153}" dt="2023-09-23T22:51:51.668" v="0" actId="2696"/>
        <pc:sldMkLst>
          <pc:docMk/>
          <pc:sldMk cId="91161826" sldId="517"/>
        </pc:sldMkLst>
      </pc:sldChg>
      <pc:sldChg chg="del">
        <pc:chgData name="Jim Fleming" userId="161791bae1afb603" providerId="LiveId" clId="{A2904602-DCEE-A049-80B4-987AF77A3153}" dt="2023-09-23T22:51:51.668" v="0" actId="2696"/>
        <pc:sldMkLst>
          <pc:docMk/>
          <pc:sldMk cId="2845338957" sldId="518"/>
        </pc:sldMkLst>
      </pc:sldChg>
      <pc:sldChg chg="del">
        <pc:chgData name="Jim Fleming" userId="161791bae1afb603" providerId="LiveId" clId="{A2904602-DCEE-A049-80B4-987AF77A3153}" dt="2023-09-23T22:51:51.668" v="0" actId="2696"/>
        <pc:sldMkLst>
          <pc:docMk/>
          <pc:sldMk cId="2438835787" sldId="519"/>
        </pc:sldMkLst>
      </pc:sldChg>
      <pc:sldChg chg="del">
        <pc:chgData name="Jim Fleming" userId="161791bae1afb603" providerId="LiveId" clId="{A2904602-DCEE-A049-80B4-987AF77A3153}" dt="2023-09-23T22:51:51.668" v="0" actId="2696"/>
        <pc:sldMkLst>
          <pc:docMk/>
          <pc:sldMk cId="1179214698" sldId="520"/>
        </pc:sldMkLst>
      </pc:sldChg>
      <pc:sldChg chg="modSp mod ord">
        <pc:chgData name="Jim Fleming" userId="161791bae1afb603" providerId="LiveId" clId="{A2904602-DCEE-A049-80B4-987AF77A3153}" dt="2023-09-23T22:52:53.377" v="30" actId="6549"/>
        <pc:sldMkLst>
          <pc:docMk/>
          <pc:sldMk cId="585080306" sldId="521"/>
        </pc:sldMkLst>
      </pc:sldChg>
      <pc:sldChg chg="addSp modSp add del mod ord modShow">
        <pc:chgData name="Jim Fleming" userId="161791bae1afb603" providerId="LiveId" clId="{A2904602-DCEE-A049-80B4-987AF77A3153}" dt="2023-09-23T23:01:17" v="281" actId="2696"/>
        <pc:sldMkLst>
          <pc:docMk/>
          <pc:sldMk cId="671289924" sldId="522"/>
        </pc:sldMkLst>
      </pc:sldChg>
      <pc:sldChg chg="addSp modSp add mod">
        <pc:chgData name="Jim Fleming" userId="161791bae1afb603" providerId="LiveId" clId="{A2904602-DCEE-A049-80B4-987AF77A3153}" dt="2023-09-23T23:04:52.458" v="319" actId="207"/>
        <pc:sldMkLst>
          <pc:docMk/>
          <pc:sldMk cId="82948758" sldId="523"/>
        </pc:sldMkLst>
      </pc:sldChg>
      <pc:sldChg chg="modSp add mod">
        <pc:chgData name="Jim Fleming" userId="161791bae1afb603" providerId="LiveId" clId="{A2904602-DCEE-A049-80B4-987AF77A3153}" dt="2023-09-23T23:03:05.759" v="306" actId="20577"/>
        <pc:sldMkLst>
          <pc:docMk/>
          <pc:sldMk cId="3286281656" sldId="524"/>
        </pc:sldMkLst>
      </pc:sldChg>
      <pc:sldChg chg="modSp add mod">
        <pc:chgData name="Jim Fleming" userId="161791bae1afb603" providerId="LiveId" clId="{A2904602-DCEE-A049-80B4-987AF77A3153}" dt="2023-09-23T23:03:04.700" v="305" actId="20577"/>
        <pc:sldMkLst>
          <pc:docMk/>
          <pc:sldMk cId="3699286296" sldId="525"/>
        </pc:sldMkLst>
      </pc:sldChg>
      <pc:sldChg chg="modSp add mod">
        <pc:chgData name="Jim Fleming" userId="161791bae1afb603" providerId="LiveId" clId="{A2904602-DCEE-A049-80B4-987AF77A3153}" dt="2023-09-23T23:03:03.323" v="304" actId="20577"/>
        <pc:sldMkLst>
          <pc:docMk/>
          <pc:sldMk cId="2034044102" sldId="526"/>
        </pc:sldMkLst>
      </pc:sldChg>
      <pc:sldChg chg="modSp add mod">
        <pc:chgData name="Jim Fleming" userId="161791bae1afb603" providerId="LiveId" clId="{A2904602-DCEE-A049-80B4-987AF77A3153}" dt="2023-09-23T23:03:30.521" v="312" actId="207"/>
        <pc:sldMkLst>
          <pc:docMk/>
          <pc:sldMk cId="2524198332" sldId="527"/>
        </pc:sldMkLst>
      </pc:sldChg>
      <pc:sldChg chg="modSp add mod">
        <pc:chgData name="Jim Fleming" userId="161791bae1afb603" providerId="LiveId" clId="{A2904602-DCEE-A049-80B4-987AF77A3153}" dt="2023-09-23T23:03:41.217" v="315" actId="207"/>
        <pc:sldMkLst>
          <pc:docMk/>
          <pc:sldMk cId="1522105617" sldId="528"/>
        </pc:sldMkLst>
      </pc:sldChg>
      <pc:sldChg chg="add">
        <pc:chgData name="Jim Fleming" userId="161791bae1afb603" providerId="LiveId" clId="{A2904602-DCEE-A049-80B4-987AF77A3153}" dt="2023-09-23T23:04:42.531" v="316" actId="2890"/>
        <pc:sldMkLst>
          <pc:docMk/>
          <pc:sldMk cId="1722007129" sldId="529"/>
        </pc:sldMkLst>
      </pc:sldChg>
      <pc:sldChg chg="add mod ord modShow">
        <pc:chgData name="Jim Fleming" userId="161791bae1afb603" providerId="LiveId" clId="{A2904602-DCEE-A049-80B4-987AF77A3153}" dt="2023-09-23T23:05:09.212" v="323" actId="729"/>
        <pc:sldMkLst>
          <pc:docMk/>
          <pc:sldMk cId="2125220031" sldId="530"/>
        </pc:sldMkLst>
      </pc:sldChg>
      <pc:sldChg chg="modSp add mod ord">
        <pc:chgData name="Jim Fleming" userId="161791bae1afb603" providerId="LiveId" clId="{A2904602-DCEE-A049-80B4-987AF77A3153}" dt="2023-09-23T23:07:15.741" v="352" actId="20577"/>
        <pc:sldMkLst>
          <pc:docMk/>
          <pc:sldMk cId="3610940258" sldId="531"/>
        </pc:sldMkLst>
      </pc:sldChg>
    </pc:docChg>
  </pc:docChgLst>
  <pc:docChgLst>
    <pc:chgData name="Jim Fleming" userId="161791bae1afb603" providerId="LiveId" clId="{49D3FCA3-1F1B-8748-B9E5-DAC99CF0A7F6}"/>
    <pc:docChg chg="undo custSel addSld delSld modSld sldOrd">
      <pc:chgData name="Jim Fleming" userId="161791bae1afb603" providerId="LiveId" clId="{49D3FCA3-1F1B-8748-B9E5-DAC99CF0A7F6}" dt="2024-09-07T14:44:26.237" v="495"/>
      <pc:docMkLst>
        <pc:docMk/>
      </pc:docMkLst>
      <pc:sldChg chg="addSp delSp modSp add mod modAnim">
        <pc:chgData name="Jim Fleming" userId="161791bae1afb603" providerId="LiveId" clId="{49D3FCA3-1F1B-8748-B9E5-DAC99CF0A7F6}" dt="2024-09-07T14:44:26.237" v="495"/>
        <pc:sldMkLst>
          <pc:docMk/>
          <pc:sldMk cId="1321751761" sldId="491"/>
        </pc:sldMkLst>
      </pc:sldChg>
      <pc:sldChg chg="modSp mod">
        <pc:chgData name="Jim Fleming" userId="161791bae1afb603" providerId="LiveId" clId="{49D3FCA3-1F1B-8748-B9E5-DAC99CF0A7F6}" dt="2024-09-06T21:43:13.276" v="10" actId="6549"/>
        <pc:sldMkLst>
          <pc:docMk/>
          <pc:sldMk cId="384459236" sldId="666"/>
        </pc:sldMkLst>
      </pc:sldChg>
      <pc:sldChg chg="modSp mod ord">
        <pc:chgData name="Jim Fleming" userId="161791bae1afb603" providerId="LiveId" clId="{49D3FCA3-1F1B-8748-B9E5-DAC99CF0A7F6}" dt="2024-09-06T21:52:00.708" v="49" actId="20578"/>
        <pc:sldMkLst>
          <pc:docMk/>
          <pc:sldMk cId="1329755425" sldId="681"/>
        </pc:sldMkLst>
      </pc:sldChg>
      <pc:sldChg chg="del">
        <pc:chgData name="Jim Fleming" userId="161791bae1afb603" providerId="LiveId" clId="{49D3FCA3-1F1B-8748-B9E5-DAC99CF0A7F6}" dt="2024-09-07T13:33:26.629" v="155" actId="2696"/>
        <pc:sldMkLst>
          <pc:docMk/>
          <pc:sldMk cId="2098405941" sldId="683"/>
        </pc:sldMkLst>
      </pc:sldChg>
      <pc:sldChg chg="add del">
        <pc:chgData name="Jim Fleming" userId="161791bae1afb603" providerId="LiveId" clId="{49D3FCA3-1F1B-8748-B9E5-DAC99CF0A7F6}" dt="2024-09-07T13:33:18.665" v="151" actId="2696"/>
        <pc:sldMkLst>
          <pc:docMk/>
          <pc:sldMk cId="2185537649" sldId="685"/>
        </pc:sldMkLst>
      </pc:sldChg>
      <pc:sldChg chg="del">
        <pc:chgData name="Jim Fleming" userId="161791bae1afb603" providerId="LiveId" clId="{49D3FCA3-1F1B-8748-B9E5-DAC99CF0A7F6}" dt="2024-09-07T13:33:24.707" v="154" actId="2696"/>
        <pc:sldMkLst>
          <pc:docMk/>
          <pc:sldMk cId="2402149752" sldId="686"/>
        </pc:sldMkLst>
      </pc:sldChg>
      <pc:sldChg chg="del">
        <pc:chgData name="Jim Fleming" userId="161791bae1afb603" providerId="LiveId" clId="{49D3FCA3-1F1B-8748-B9E5-DAC99CF0A7F6}" dt="2024-09-06T21:44:31.135" v="36" actId="2696"/>
        <pc:sldMkLst>
          <pc:docMk/>
          <pc:sldMk cId="766711840" sldId="687"/>
        </pc:sldMkLst>
      </pc:sldChg>
      <pc:sldChg chg="del">
        <pc:chgData name="Jim Fleming" userId="161791bae1afb603" providerId="LiveId" clId="{49D3FCA3-1F1B-8748-B9E5-DAC99CF0A7F6}" dt="2024-09-06T21:44:29.798" v="35" actId="2696"/>
        <pc:sldMkLst>
          <pc:docMk/>
          <pc:sldMk cId="2474993172" sldId="689"/>
        </pc:sldMkLst>
      </pc:sldChg>
      <pc:sldChg chg="del">
        <pc:chgData name="Jim Fleming" userId="161791bae1afb603" providerId="LiveId" clId="{49D3FCA3-1F1B-8748-B9E5-DAC99CF0A7F6}" dt="2024-09-06T21:44:33.958" v="38" actId="2696"/>
        <pc:sldMkLst>
          <pc:docMk/>
          <pc:sldMk cId="104480876" sldId="693"/>
        </pc:sldMkLst>
      </pc:sldChg>
      <pc:sldChg chg="del">
        <pc:chgData name="Jim Fleming" userId="161791bae1afb603" providerId="LiveId" clId="{49D3FCA3-1F1B-8748-B9E5-DAC99CF0A7F6}" dt="2024-09-06T21:43:19.614" v="11" actId="2696"/>
        <pc:sldMkLst>
          <pc:docMk/>
          <pc:sldMk cId="1994574996" sldId="695"/>
        </pc:sldMkLst>
      </pc:sldChg>
      <pc:sldChg chg="del">
        <pc:chgData name="Jim Fleming" userId="161791bae1afb603" providerId="LiveId" clId="{49D3FCA3-1F1B-8748-B9E5-DAC99CF0A7F6}" dt="2024-09-07T13:33:20.942" v="152" actId="2696"/>
        <pc:sldMkLst>
          <pc:docMk/>
          <pc:sldMk cId="4205224577" sldId="696"/>
        </pc:sldMkLst>
      </pc:sldChg>
      <pc:sldChg chg="del">
        <pc:chgData name="Jim Fleming" userId="161791bae1afb603" providerId="LiveId" clId="{49D3FCA3-1F1B-8748-B9E5-DAC99CF0A7F6}" dt="2024-09-06T21:44:24.267" v="32" actId="2696"/>
        <pc:sldMkLst>
          <pc:docMk/>
          <pc:sldMk cId="4098971549" sldId="697"/>
        </pc:sldMkLst>
      </pc:sldChg>
      <pc:sldChg chg="del">
        <pc:chgData name="Jim Fleming" userId="161791bae1afb603" providerId="LiveId" clId="{49D3FCA3-1F1B-8748-B9E5-DAC99CF0A7F6}" dt="2024-09-07T13:33:23.132" v="153" actId="2696"/>
        <pc:sldMkLst>
          <pc:docMk/>
          <pc:sldMk cId="1565996865" sldId="698"/>
        </pc:sldMkLst>
      </pc:sldChg>
      <pc:sldChg chg="modSp del mod ord">
        <pc:chgData name="Jim Fleming" userId="161791bae1afb603" providerId="LiveId" clId="{49D3FCA3-1F1B-8748-B9E5-DAC99CF0A7F6}" dt="2024-09-07T14:36:23.039" v="453" actId="2696"/>
        <pc:sldMkLst>
          <pc:docMk/>
          <pc:sldMk cId="731864312" sldId="699"/>
        </pc:sldMkLst>
      </pc:sldChg>
      <pc:sldChg chg="del">
        <pc:chgData name="Jim Fleming" userId="161791bae1afb603" providerId="LiveId" clId="{49D3FCA3-1F1B-8748-B9E5-DAC99CF0A7F6}" dt="2024-09-07T13:33:27.774" v="156" actId="2696"/>
        <pc:sldMkLst>
          <pc:docMk/>
          <pc:sldMk cId="3848641512" sldId="700"/>
        </pc:sldMkLst>
      </pc:sldChg>
      <pc:sldChg chg="modSp mod ord">
        <pc:chgData name="Jim Fleming" userId="161791bae1afb603" providerId="LiveId" clId="{49D3FCA3-1F1B-8748-B9E5-DAC99CF0A7F6}" dt="2024-09-07T14:22:16.530" v="422" actId="20578"/>
        <pc:sldMkLst>
          <pc:docMk/>
          <pc:sldMk cId="416027302" sldId="701"/>
        </pc:sldMkLst>
      </pc:sldChg>
      <pc:sldChg chg="del">
        <pc:chgData name="Jim Fleming" userId="161791bae1afb603" providerId="LiveId" clId="{49D3FCA3-1F1B-8748-B9E5-DAC99CF0A7F6}" dt="2024-09-06T21:44:33.172" v="37" actId="2696"/>
        <pc:sldMkLst>
          <pc:docMk/>
          <pc:sldMk cId="582988402" sldId="702"/>
        </pc:sldMkLst>
      </pc:sldChg>
      <pc:sldChg chg="modSp mod ord">
        <pc:chgData name="Jim Fleming" userId="161791bae1afb603" providerId="LiveId" clId="{49D3FCA3-1F1B-8748-B9E5-DAC99CF0A7F6}" dt="2024-09-07T14:21:05.227" v="421" actId="20578"/>
        <pc:sldMkLst>
          <pc:docMk/>
          <pc:sldMk cId="1955576728" sldId="703"/>
        </pc:sldMkLst>
      </pc:sldChg>
      <pc:sldChg chg="del">
        <pc:chgData name="Jim Fleming" userId="161791bae1afb603" providerId="LiveId" clId="{49D3FCA3-1F1B-8748-B9E5-DAC99CF0A7F6}" dt="2024-09-06T21:44:35.963" v="39" actId="2696"/>
        <pc:sldMkLst>
          <pc:docMk/>
          <pc:sldMk cId="2820433360" sldId="704"/>
        </pc:sldMkLst>
      </pc:sldChg>
      <pc:sldChg chg="modSp add mod ord">
        <pc:chgData name="Jim Fleming" userId="161791bae1afb603" providerId="LiveId" clId="{49D3FCA3-1F1B-8748-B9E5-DAC99CF0A7F6}" dt="2024-09-07T14:24:01.224" v="425" actId="20578"/>
        <pc:sldMkLst>
          <pc:docMk/>
          <pc:sldMk cId="4221127941" sldId="704"/>
        </pc:sldMkLst>
      </pc:sldChg>
      <pc:sldChg chg="del">
        <pc:chgData name="Jim Fleming" userId="161791bae1afb603" providerId="LiveId" clId="{49D3FCA3-1F1B-8748-B9E5-DAC99CF0A7F6}" dt="2024-09-06T21:44:12.420" v="28" actId="2696"/>
        <pc:sldMkLst>
          <pc:docMk/>
          <pc:sldMk cId="3435805457" sldId="705"/>
        </pc:sldMkLst>
      </pc:sldChg>
      <pc:sldChg chg="addSp delSp modSp add mod ord">
        <pc:chgData name="Jim Fleming" userId="161791bae1afb603" providerId="LiveId" clId="{49D3FCA3-1F1B-8748-B9E5-DAC99CF0A7F6}" dt="2024-09-07T14:24:29.616" v="428" actId="20578"/>
        <pc:sldMkLst>
          <pc:docMk/>
          <pc:sldMk cId="4272980844" sldId="705"/>
        </pc:sldMkLst>
      </pc:sldChg>
      <pc:sldChg chg="del">
        <pc:chgData name="Jim Fleming" userId="161791bae1afb603" providerId="LiveId" clId="{49D3FCA3-1F1B-8748-B9E5-DAC99CF0A7F6}" dt="2024-09-06T21:44:17.885" v="29" actId="2696"/>
        <pc:sldMkLst>
          <pc:docMk/>
          <pc:sldMk cId="3538433634" sldId="706"/>
        </pc:sldMkLst>
      </pc:sldChg>
      <pc:sldChg chg="addSp modSp add mod ord modAnim chgLayout">
        <pc:chgData name="Jim Fleming" userId="161791bae1afb603" providerId="LiveId" clId="{49D3FCA3-1F1B-8748-B9E5-DAC99CF0A7F6}" dt="2024-09-07T14:09:12.331" v="379" actId="6549"/>
        <pc:sldMkLst>
          <pc:docMk/>
          <pc:sldMk cId="3654452116" sldId="706"/>
        </pc:sldMkLst>
      </pc:sldChg>
      <pc:sldChg chg="add ord modAnim">
        <pc:chgData name="Jim Fleming" userId="161791bae1afb603" providerId="LiveId" clId="{49D3FCA3-1F1B-8748-B9E5-DAC99CF0A7F6}" dt="2024-09-07T14:09:28.187" v="383"/>
        <pc:sldMkLst>
          <pc:docMk/>
          <pc:sldMk cId="12740938" sldId="707"/>
        </pc:sldMkLst>
      </pc:sldChg>
      <pc:sldChg chg="del">
        <pc:chgData name="Jim Fleming" userId="161791bae1afb603" providerId="LiveId" clId="{49D3FCA3-1F1B-8748-B9E5-DAC99CF0A7F6}" dt="2024-09-06T21:44:21.155" v="30" actId="2696"/>
        <pc:sldMkLst>
          <pc:docMk/>
          <pc:sldMk cId="4162580471" sldId="707"/>
        </pc:sldMkLst>
      </pc:sldChg>
      <pc:sldChg chg="del">
        <pc:chgData name="Jim Fleming" userId="161791bae1afb603" providerId="LiveId" clId="{49D3FCA3-1F1B-8748-B9E5-DAC99CF0A7F6}" dt="2024-09-06T21:44:21.970" v="31" actId="2696"/>
        <pc:sldMkLst>
          <pc:docMk/>
          <pc:sldMk cId="312951165" sldId="708"/>
        </pc:sldMkLst>
      </pc:sldChg>
      <pc:sldChg chg="add ord">
        <pc:chgData name="Jim Fleming" userId="161791bae1afb603" providerId="LiveId" clId="{49D3FCA3-1F1B-8748-B9E5-DAC99CF0A7F6}" dt="2024-09-07T14:10:38.652" v="385" actId="20578"/>
        <pc:sldMkLst>
          <pc:docMk/>
          <pc:sldMk cId="2521693306" sldId="708"/>
        </pc:sldMkLst>
      </pc:sldChg>
      <pc:sldChg chg="modSp add mod ord">
        <pc:chgData name="Jim Fleming" userId="161791bae1afb603" providerId="LiveId" clId="{49D3FCA3-1F1B-8748-B9E5-DAC99CF0A7F6}" dt="2024-09-07T14:18:26.618" v="389" actId="207"/>
        <pc:sldMkLst>
          <pc:docMk/>
          <pc:sldMk cId="1411326122" sldId="709"/>
        </pc:sldMkLst>
      </pc:sldChg>
      <pc:sldChg chg="del">
        <pc:chgData name="Jim Fleming" userId="161791bae1afb603" providerId="LiveId" clId="{49D3FCA3-1F1B-8748-B9E5-DAC99CF0A7F6}" dt="2024-09-06T21:44:26.396" v="33" actId="2696"/>
        <pc:sldMkLst>
          <pc:docMk/>
          <pc:sldMk cId="3243147735" sldId="709"/>
        </pc:sldMkLst>
      </pc:sldChg>
      <pc:sldChg chg="add ord">
        <pc:chgData name="Jim Fleming" userId="161791bae1afb603" providerId="LiveId" clId="{49D3FCA3-1F1B-8748-B9E5-DAC99CF0A7F6}" dt="2024-09-07T14:22:58.128" v="424" actId="20578"/>
        <pc:sldMkLst>
          <pc:docMk/>
          <pc:sldMk cId="2373660825" sldId="710"/>
        </pc:sldMkLst>
      </pc:sldChg>
      <pc:sldChg chg="del">
        <pc:chgData name="Jim Fleming" userId="161791bae1afb603" providerId="LiveId" clId="{49D3FCA3-1F1B-8748-B9E5-DAC99CF0A7F6}" dt="2024-09-06T21:44:27.573" v="34" actId="2696"/>
        <pc:sldMkLst>
          <pc:docMk/>
          <pc:sldMk cId="2882528206" sldId="710"/>
        </pc:sldMkLst>
      </pc:sldChg>
      <pc:sldChg chg="add ord">
        <pc:chgData name="Jim Fleming" userId="161791bae1afb603" providerId="LiveId" clId="{49D3FCA3-1F1B-8748-B9E5-DAC99CF0A7F6}" dt="2024-09-07T14:24:05.336" v="427" actId="20578"/>
        <pc:sldMkLst>
          <pc:docMk/>
          <pc:sldMk cId="4069148607" sldId="711"/>
        </pc:sldMkLst>
      </pc:sldChg>
      <pc:sldChg chg="del">
        <pc:chgData name="Jim Fleming" userId="161791bae1afb603" providerId="LiveId" clId="{49D3FCA3-1F1B-8748-B9E5-DAC99CF0A7F6}" dt="2024-09-06T21:44:37.363" v="40" actId="2696"/>
        <pc:sldMkLst>
          <pc:docMk/>
          <pc:sldMk cId="4266667613" sldId="711"/>
        </pc:sldMkLst>
      </pc:sldChg>
      <pc:sldChg chg="add ord">
        <pc:chgData name="Jim Fleming" userId="161791bae1afb603" providerId="LiveId" clId="{49D3FCA3-1F1B-8748-B9E5-DAC99CF0A7F6}" dt="2024-09-07T14:24:33.592" v="430" actId="20578"/>
        <pc:sldMkLst>
          <pc:docMk/>
          <pc:sldMk cId="666560586" sldId="712"/>
        </pc:sldMkLst>
      </pc:sldChg>
      <pc:sldChg chg="addSp delSp modSp add mod">
        <pc:chgData name="Jim Fleming" userId="161791bae1afb603" providerId="LiveId" clId="{49D3FCA3-1F1B-8748-B9E5-DAC99CF0A7F6}" dt="2024-09-07T14:36:11.650" v="452" actId="478"/>
        <pc:sldMkLst>
          <pc:docMk/>
          <pc:sldMk cId="1265534357" sldId="713"/>
        </pc:sldMkLst>
      </pc:sldChg>
      <pc:sldChg chg="add del">
        <pc:chgData name="Jim Fleming" userId="161791bae1afb603" providerId="LiveId" clId="{49D3FCA3-1F1B-8748-B9E5-DAC99CF0A7F6}" dt="2024-09-07T14:36:24.412" v="454" actId="2696"/>
        <pc:sldMkLst>
          <pc:docMk/>
          <pc:sldMk cId="473468595" sldId="714"/>
        </pc:sldMkLst>
      </pc:sldChg>
      <pc:sldChg chg="add ord">
        <pc:chgData name="Jim Fleming" userId="161791bae1afb603" providerId="LiveId" clId="{49D3FCA3-1F1B-8748-B9E5-DAC99CF0A7F6}" dt="2024-09-07T14:41:43.702" v="456" actId="20578"/>
        <pc:sldMkLst>
          <pc:docMk/>
          <pc:sldMk cId="2731928818" sldId="714"/>
        </pc:sldMkLst>
      </pc:sldChg>
    </pc:docChg>
  </pc:docChgLst>
  <pc:docChgLst>
    <pc:chgData name="Jim Fleming" userId="161791bae1afb603" providerId="LiveId" clId="{23EF8378-4ADD-5F40-9418-EB8EC6E17B1C}"/>
    <pc:docChg chg="undo custSel addSld delSld modSld sldOrd">
      <pc:chgData name="Jim Fleming" userId="161791bae1afb603" providerId="LiveId" clId="{23EF8378-4ADD-5F40-9418-EB8EC6E17B1C}" dt="2024-09-14T20:43:11.579" v="1191" actId="2696"/>
      <pc:docMkLst>
        <pc:docMk/>
      </pc:docMkLst>
      <pc:sldChg chg="modSp mod">
        <pc:chgData name="Jim Fleming" userId="161791bae1afb603" providerId="LiveId" clId="{23EF8378-4ADD-5F40-9418-EB8EC6E17B1C}" dt="2024-09-13T20:17:10.532" v="34" actId="20577"/>
        <pc:sldMkLst>
          <pc:docMk/>
          <pc:sldMk cId="1329755425" sldId="681"/>
        </pc:sldMkLst>
      </pc:sldChg>
      <pc:sldChg chg="delSp modSp add mod delDesignElem">
        <pc:chgData name="Jim Fleming" userId="161791bae1afb603" providerId="LiveId" clId="{23EF8378-4ADD-5F40-9418-EB8EC6E17B1C}" dt="2024-09-13T20:47:20.374" v="71" actId="1076"/>
        <pc:sldMkLst>
          <pc:docMk/>
          <pc:sldMk cId="3848641512" sldId="700"/>
        </pc:sldMkLst>
      </pc:sldChg>
      <pc:sldChg chg="del">
        <pc:chgData name="Jim Fleming" userId="161791bae1afb603" providerId="LiveId" clId="{23EF8378-4ADD-5F40-9418-EB8EC6E17B1C}" dt="2024-09-13T21:40:54.762" v="207" actId="2696"/>
        <pc:sldMkLst>
          <pc:docMk/>
          <pc:sldMk cId="416027302" sldId="701"/>
        </pc:sldMkLst>
      </pc:sldChg>
      <pc:sldChg chg="modSp del mod ord">
        <pc:chgData name="Jim Fleming" userId="161791bae1afb603" providerId="LiveId" clId="{23EF8378-4ADD-5F40-9418-EB8EC6E17B1C}" dt="2024-09-13T21:12:28.340" v="201" actId="2696"/>
        <pc:sldMkLst>
          <pc:docMk/>
          <pc:sldMk cId="1955576728" sldId="703"/>
        </pc:sldMkLst>
      </pc:sldChg>
      <pc:sldChg chg="modSp mod ord">
        <pc:chgData name="Jim Fleming" userId="161791bae1afb603" providerId="LiveId" clId="{23EF8378-4ADD-5F40-9418-EB8EC6E17B1C}" dt="2024-09-13T21:10:26.395" v="176" actId="20578"/>
        <pc:sldMkLst>
          <pc:docMk/>
          <pc:sldMk cId="4221127941" sldId="704"/>
        </pc:sldMkLst>
      </pc:sldChg>
      <pc:sldChg chg="del">
        <pc:chgData name="Jim Fleming" userId="161791bae1afb603" providerId="LiveId" clId="{23EF8378-4ADD-5F40-9418-EB8EC6E17B1C}" dt="2024-09-13T21:40:55.972" v="208" actId="2696"/>
        <pc:sldMkLst>
          <pc:docMk/>
          <pc:sldMk cId="4272980844" sldId="705"/>
        </pc:sldMkLst>
      </pc:sldChg>
      <pc:sldChg chg="del">
        <pc:chgData name="Jim Fleming" userId="161791bae1afb603" providerId="LiveId" clId="{23EF8378-4ADD-5F40-9418-EB8EC6E17B1C}" dt="2024-09-13T20:16:12.907" v="12" actId="2696"/>
        <pc:sldMkLst>
          <pc:docMk/>
          <pc:sldMk cId="3654452116" sldId="706"/>
        </pc:sldMkLst>
      </pc:sldChg>
      <pc:sldChg chg="modSp add del mod">
        <pc:chgData name="Jim Fleming" userId="161791bae1afb603" providerId="LiveId" clId="{23EF8378-4ADD-5F40-9418-EB8EC6E17B1C}" dt="2024-09-13T20:46:16.029" v="56" actId="2696"/>
        <pc:sldMkLst>
          <pc:docMk/>
          <pc:sldMk cId="3655763943" sldId="706"/>
        </pc:sldMkLst>
      </pc:sldChg>
      <pc:sldChg chg="modSp add mod ord modShow">
        <pc:chgData name="Jim Fleming" userId="161791bae1afb603" providerId="LiveId" clId="{23EF8378-4ADD-5F40-9418-EB8EC6E17B1C}" dt="2024-09-13T20:50:06.547" v="142" actId="20578"/>
        <pc:sldMkLst>
          <pc:docMk/>
          <pc:sldMk cId="3802756103" sldId="706"/>
        </pc:sldMkLst>
      </pc:sldChg>
      <pc:sldChg chg="del">
        <pc:chgData name="Jim Fleming" userId="161791bae1afb603" providerId="LiveId" clId="{23EF8378-4ADD-5F40-9418-EB8EC6E17B1C}" dt="2024-09-13T20:16:14.169" v="13" actId="2696"/>
        <pc:sldMkLst>
          <pc:docMk/>
          <pc:sldMk cId="12740938" sldId="707"/>
        </pc:sldMkLst>
      </pc:sldChg>
      <pc:sldChg chg="addSp delSp modSp add mod ord">
        <pc:chgData name="Jim Fleming" userId="161791bae1afb603" providerId="LiveId" clId="{23EF8378-4ADD-5F40-9418-EB8EC6E17B1C}" dt="2024-09-14T20:08:54.334" v="1136" actId="20578"/>
        <pc:sldMkLst>
          <pc:docMk/>
          <pc:sldMk cId="2342168158" sldId="707"/>
        </pc:sldMkLst>
      </pc:sldChg>
      <pc:sldChg chg="modSp add del mod ord">
        <pc:chgData name="Jim Fleming" userId="161791bae1afb603" providerId="LiveId" clId="{23EF8378-4ADD-5F40-9418-EB8EC6E17B1C}" dt="2024-09-14T20:41:19.865" v="1188" actId="2696"/>
        <pc:sldMkLst>
          <pc:docMk/>
          <pc:sldMk cId="609746384" sldId="708"/>
        </pc:sldMkLst>
      </pc:sldChg>
      <pc:sldChg chg="del">
        <pc:chgData name="Jim Fleming" userId="161791bae1afb603" providerId="LiveId" clId="{23EF8378-4ADD-5F40-9418-EB8EC6E17B1C}" dt="2024-09-13T20:16:18.012" v="15" actId="2696"/>
        <pc:sldMkLst>
          <pc:docMk/>
          <pc:sldMk cId="2521693306" sldId="708"/>
        </pc:sldMkLst>
      </pc:sldChg>
      <pc:sldChg chg="modSp add del mod ord">
        <pc:chgData name="Jim Fleming" userId="161791bae1afb603" providerId="LiveId" clId="{23EF8378-4ADD-5F40-9418-EB8EC6E17B1C}" dt="2024-09-14T20:41:20.821" v="1189" actId="2696"/>
        <pc:sldMkLst>
          <pc:docMk/>
          <pc:sldMk cId="708283584" sldId="709"/>
        </pc:sldMkLst>
      </pc:sldChg>
      <pc:sldChg chg="del">
        <pc:chgData name="Jim Fleming" userId="161791bae1afb603" providerId="LiveId" clId="{23EF8378-4ADD-5F40-9418-EB8EC6E17B1C}" dt="2024-09-13T20:16:15.838" v="14" actId="2696"/>
        <pc:sldMkLst>
          <pc:docMk/>
          <pc:sldMk cId="1411326122" sldId="709"/>
        </pc:sldMkLst>
      </pc:sldChg>
      <pc:sldChg chg="add ord">
        <pc:chgData name="Jim Fleming" userId="161791bae1afb603" providerId="LiveId" clId="{23EF8378-4ADD-5F40-9418-EB8EC6E17B1C}" dt="2024-09-13T21:40:00.417" v="203" actId="20578"/>
        <pc:sldMkLst>
          <pc:docMk/>
          <pc:sldMk cId="1444897349" sldId="710"/>
        </pc:sldMkLst>
      </pc:sldChg>
      <pc:sldChg chg="del">
        <pc:chgData name="Jim Fleming" userId="161791bae1afb603" providerId="LiveId" clId="{23EF8378-4ADD-5F40-9418-EB8EC6E17B1C}" dt="2024-09-13T20:16:19.048" v="16" actId="2696"/>
        <pc:sldMkLst>
          <pc:docMk/>
          <pc:sldMk cId="2373660825" sldId="710"/>
        </pc:sldMkLst>
      </pc:sldChg>
      <pc:sldChg chg="add ord">
        <pc:chgData name="Jim Fleming" userId="161791bae1afb603" providerId="LiveId" clId="{23EF8378-4ADD-5F40-9418-EB8EC6E17B1C}" dt="2024-09-13T21:40:45.936" v="205" actId="20578"/>
        <pc:sldMkLst>
          <pc:docMk/>
          <pc:sldMk cId="4011229242" sldId="711"/>
        </pc:sldMkLst>
      </pc:sldChg>
      <pc:sldChg chg="del">
        <pc:chgData name="Jim Fleming" userId="161791bae1afb603" providerId="LiveId" clId="{23EF8378-4ADD-5F40-9418-EB8EC6E17B1C}" dt="2024-09-13T20:16:20.234" v="17" actId="2696"/>
        <pc:sldMkLst>
          <pc:docMk/>
          <pc:sldMk cId="4069148607" sldId="711"/>
        </pc:sldMkLst>
      </pc:sldChg>
      <pc:sldChg chg="del">
        <pc:chgData name="Jim Fleming" userId="161791bae1afb603" providerId="LiveId" clId="{23EF8378-4ADD-5F40-9418-EB8EC6E17B1C}" dt="2024-09-13T20:16:21.390" v="18" actId="2696"/>
        <pc:sldMkLst>
          <pc:docMk/>
          <pc:sldMk cId="666560586" sldId="712"/>
        </pc:sldMkLst>
      </pc:sldChg>
      <pc:sldChg chg="addSp modSp add mod modAnim chgLayout">
        <pc:chgData name="Jim Fleming" userId="161791bae1afb603" providerId="LiveId" clId="{23EF8378-4ADD-5F40-9418-EB8EC6E17B1C}" dt="2024-09-13T21:45:10.850" v="417"/>
        <pc:sldMkLst>
          <pc:docMk/>
          <pc:sldMk cId="919731627" sldId="712"/>
        </pc:sldMkLst>
      </pc:sldChg>
      <pc:sldChg chg="del">
        <pc:chgData name="Jim Fleming" userId="161791bae1afb603" providerId="LiveId" clId="{23EF8378-4ADD-5F40-9418-EB8EC6E17B1C}" dt="2024-09-13T20:16:22.441" v="19" actId="2696"/>
        <pc:sldMkLst>
          <pc:docMk/>
          <pc:sldMk cId="1265534357" sldId="713"/>
        </pc:sldMkLst>
      </pc:sldChg>
      <pc:sldChg chg="add">
        <pc:chgData name="Jim Fleming" userId="161791bae1afb603" providerId="LiveId" clId="{23EF8378-4ADD-5F40-9418-EB8EC6E17B1C}" dt="2024-09-13T21:41:12.074" v="210" actId="2890"/>
        <pc:sldMkLst>
          <pc:docMk/>
          <pc:sldMk cId="1439607761" sldId="713"/>
        </pc:sldMkLst>
      </pc:sldChg>
      <pc:sldChg chg="add del ord">
        <pc:chgData name="Jim Fleming" userId="161791bae1afb603" providerId="LiveId" clId="{23EF8378-4ADD-5F40-9418-EB8EC6E17B1C}" dt="2024-09-14T20:43:11.579" v="1191" actId="2696"/>
        <pc:sldMkLst>
          <pc:docMk/>
          <pc:sldMk cId="1561203178" sldId="714"/>
        </pc:sldMkLst>
      </pc:sldChg>
      <pc:sldChg chg="del">
        <pc:chgData name="Jim Fleming" userId="161791bae1afb603" providerId="LiveId" clId="{23EF8378-4ADD-5F40-9418-EB8EC6E17B1C}" dt="2024-09-13T20:16:23.482" v="20" actId="2696"/>
        <pc:sldMkLst>
          <pc:docMk/>
          <pc:sldMk cId="2731928818" sldId="714"/>
        </pc:sldMkLst>
      </pc:sldChg>
      <pc:sldChg chg="modSp add modAnim">
        <pc:chgData name="Jim Fleming" userId="161791bae1afb603" providerId="LiveId" clId="{23EF8378-4ADD-5F40-9418-EB8EC6E17B1C}" dt="2024-09-14T20:36:03.433" v="1187"/>
        <pc:sldMkLst>
          <pc:docMk/>
          <pc:sldMk cId="1188285027" sldId="715"/>
        </pc:sldMkLst>
      </pc:sldChg>
      <pc:sldChg chg="addSp delSp modSp new del mod modAnim">
        <pc:chgData name="Jim Fleming" userId="161791bae1afb603" providerId="LiveId" clId="{23EF8378-4ADD-5F40-9418-EB8EC6E17B1C}" dt="2024-09-14T20:06:23.490" v="1095" actId="2696"/>
        <pc:sldMkLst>
          <pc:docMk/>
          <pc:sldMk cId="349820890" sldId="716"/>
        </pc:sldMkLst>
      </pc:sldChg>
      <pc:sldChg chg="modSp add del mod modAnim">
        <pc:chgData name="Jim Fleming" userId="161791bae1afb603" providerId="LiveId" clId="{23EF8378-4ADD-5F40-9418-EB8EC6E17B1C}" dt="2024-09-14T20:06:24.128" v="1096" actId="2696"/>
        <pc:sldMkLst>
          <pc:docMk/>
          <pc:sldMk cId="1506292498" sldId="717"/>
        </pc:sldMkLst>
      </pc:sldChg>
      <pc:sldChg chg="addSp delSp modSp add mod modAnim">
        <pc:chgData name="Jim Fleming" userId="161791bae1afb603" providerId="LiveId" clId="{23EF8378-4ADD-5F40-9418-EB8EC6E17B1C}" dt="2024-09-14T20:10:07.914" v="1168" actId="6549"/>
        <pc:sldMkLst>
          <pc:docMk/>
          <pc:sldMk cId="2526460434" sldId="718"/>
        </pc:sldMkLst>
      </pc:sldChg>
      <pc:sldChg chg="modSp add mod ord modAnim">
        <pc:chgData name="Jim Fleming" userId="161791bae1afb603" providerId="LiveId" clId="{23EF8378-4ADD-5F40-9418-EB8EC6E17B1C}" dt="2024-09-14T20:41:25.760" v="1190" actId="20577"/>
        <pc:sldMkLst>
          <pc:docMk/>
          <pc:sldMk cId="1720901499" sldId="719"/>
        </pc:sldMkLst>
      </pc:sldChg>
      <pc:sldChg chg="modSp add mod">
        <pc:chgData name="Jim Fleming" userId="161791bae1afb603" providerId="LiveId" clId="{23EF8378-4ADD-5F40-9418-EB8EC6E17B1C}" dt="2024-09-14T20:11:16.625" v="1170" actId="207"/>
        <pc:sldMkLst>
          <pc:docMk/>
          <pc:sldMk cId="3750585842" sldId="720"/>
        </pc:sldMkLst>
      </pc:sldChg>
      <pc:sldChg chg="delSp add mod">
        <pc:chgData name="Jim Fleming" userId="161791bae1afb603" providerId="LiveId" clId="{23EF8378-4ADD-5F40-9418-EB8EC6E17B1C}" dt="2024-09-14T20:10:12.105" v="1169" actId="478"/>
        <pc:sldMkLst>
          <pc:docMk/>
          <pc:sldMk cId="2590111747" sldId="721"/>
        </pc:sldMkLst>
      </pc:sldChg>
      <pc:sldChg chg="addSp delSp modSp new mod modAnim">
        <pc:chgData name="Jim Fleming" userId="161791bae1afb603" providerId="LiveId" clId="{23EF8378-4ADD-5F40-9418-EB8EC6E17B1C}" dt="2024-09-14T20:15:39.208" v="1186" actId="1076"/>
        <pc:sldMkLst>
          <pc:docMk/>
          <pc:sldMk cId="2268721835" sldId="722"/>
        </pc:sldMkLst>
      </pc:sldChg>
    </pc:docChg>
  </pc:docChgLst>
  <pc:docChgLst>
    <pc:chgData name="Jim Fleming" userId="161791bae1afb603" providerId="LiveId" clId="{13C3B604-77E2-1C4D-B6D8-0D106C61FB72}"/>
    <pc:docChg chg="undo custSel addSld delSld modSld sldOrd">
      <pc:chgData name="Jim Fleming" userId="161791bae1afb603" providerId="LiveId" clId="{13C3B604-77E2-1C4D-B6D8-0D106C61FB72}" dt="2024-11-09T15:56:45.163" v="582" actId="14734"/>
      <pc:docMkLst>
        <pc:docMk/>
      </pc:docMkLst>
      <pc:sldChg chg="modSp mod">
        <pc:chgData name="Jim Fleming" userId="161791bae1afb603" providerId="LiveId" clId="{13C3B604-77E2-1C4D-B6D8-0D106C61FB72}" dt="2024-11-09T00:29:54.768" v="6" actId="20577"/>
        <pc:sldMkLst>
          <pc:docMk/>
          <pc:sldMk cId="3544828559" sldId="467"/>
        </pc:sldMkLst>
      </pc:sldChg>
      <pc:sldChg chg="del">
        <pc:chgData name="Jim Fleming" userId="161791bae1afb603" providerId="LiveId" clId="{13C3B604-77E2-1C4D-B6D8-0D106C61FB72}" dt="2024-11-09T15:14:10.098" v="153" actId="2696"/>
        <pc:sldMkLst>
          <pc:docMk/>
          <pc:sldMk cId="1321751761" sldId="491"/>
        </pc:sldMkLst>
      </pc:sldChg>
      <pc:sldChg chg="modSp mod ord modShow">
        <pc:chgData name="Jim Fleming" userId="161791bae1afb603" providerId="LiveId" clId="{13C3B604-77E2-1C4D-B6D8-0D106C61FB72}" dt="2024-11-09T15:42:43.404" v="555" actId="20578"/>
        <pc:sldMkLst>
          <pc:docMk/>
          <pc:sldMk cId="1772728538" sldId="592"/>
        </pc:sldMkLst>
      </pc:sldChg>
      <pc:sldChg chg="modSp mod ord modShow">
        <pc:chgData name="Jim Fleming" userId="161791bae1afb603" providerId="LiveId" clId="{13C3B604-77E2-1C4D-B6D8-0D106C61FB72}" dt="2024-11-09T15:43:04.404" v="556" actId="20578"/>
        <pc:sldMkLst>
          <pc:docMk/>
          <pc:sldMk cId="3243089493" sldId="678"/>
        </pc:sldMkLst>
      </pc:sldChg>
      <pc:sldChg chg="del">
        <pc:chgData name="Jim Fleming" userId="161791bae1afb603" providerId="LiveId" clId="{13C3B604-77E2-1C4D-B6D8-0D106C61FB72}" dt="2024-11-09T15:14:09.417" v="152" actId="2696"/>
        <pc:sldMkLst>
          <pc:docMk/>
          <pc:sldMk cId="1565996865" sldId="698"/>
        </pc:sldMkLst>
      </pc:sldChg>
      <pc:sldChg chg="modSp mod">
        <pc:chgData name="Jim Fleming" userId="161791bae1afb603" providerId="LiveId" clId="{13C3B604-77E2-1C4D-B6D8-0D106C61FB72}" dt="2024-11-09T00:30:29.944" v="23" actId="6549"/>
        <pc:sldMkLst>
          <pc:docMk/>
          <pc:sldMk cId="126713534" sldId="700"/>
        </pc:sldMkLst>
      </pc:sldChg>
      <pc:sldChg chg="del">
        <pc:chgData name="Jim Fleming" userId="161791bae1afb603" providerId="LiveId" clId="{13C3B604-77E2-1C4D-B6D8-0D106C61FB72}" dt="2024-11-09T00:30:36.352" v="24" actId="2696"/>
        <pc:sldMkLst>
          <pc:docMk/>
          <pc:sldMk cId="3460848480" sldId="701"/>
        </pc:sldMkLst>
      </pc:sldChg>
      <pc:sldChg chg="del">
        <pc:chgData name="Jim Fleming" userId="161791bae1afb603" providerId="LiveId" clId="{13C3B604-77E2-1C4D-B6D8-0D106C61FB72}" dt="2024-11-09T15:14:02.967" v="149" actId="2696"/>
        <pc:sldMkLst>
          <pc:docMk/>
          <pc:sldMk cId="1298997858" sldId="703"/>
        </pc:sldMkLst>
      </pc:sldChg>
      <pc:sldChg chg="del">
        <pc:chgData name="Jim Fleming" userId="161791bae1afb603" providerId="LiveId" clId="{13C3B604-77E2-1C4D-B6D8-0D106C61FB72}" dt="2024-11-09T00:30:38.182" v="25" actId="2696"/>
        <pc:sldMkLst>
          <pc:docMk/>
          <pc:sldMk cId="286889243" sldId="704"/>
        </pc:sldMkLst>
      </pc:sldChg>
      <pc:sldChg chg="modSp mod">
        <pc:chgData name="Jim Fleming" userId="161791bae1afb603" providerId="LiveId" clId="{13C3B604-77E2-1C4D-B6D8-0D106C61FB72}" dt="2024-11-09T15:10:19.822" v="108" actId="20577"/>
        <pc:sldMkLst>
          <pc:docMk/>
          <pc:sldMk cId="2024863281" sldId="705"/>
        </pc:sldMkLst>
      </pc:sldChg>
      <pc:sldChg chg="del">
        <pc:chgData name="Jim Fleming" userId="161791bae1afb603" providerId="LiveId" clId="{13C3B604-77E2-1C4D-B6D8-0D106C61FB72}" dt="2024-11-09T00:30:39.616" v="26" actId="2696"/>
        <pc:sldMkLst>
          <pc:docMk/>
          <pc:sldMk cId="3046990465" sldId="706"/>
        </pc:sldMkLst>
      </pc:sldChg>
      <pc:sldChg chg="modSp add del mod ord">
        <pc:chgData name="Jim Fleming" userId="161791bae1afb603" providerId="LiveId" clId="{13C3B604-77E2-1C4D-B6D8-0D106C61FB72}" dt="2024-11-09T15:53:00.989" v="575" actId="20578"/>
        <pc:sldMkLst>
          <pc:docMk/>
          <pc:sldMk cId="1467715689" sldId="707"/>
        </pc:sldMkLst>
      </pc:sldChg>
      <pc:sldChg chg="del">
        <pc:chgData name="Jim Fleming" userId="161791bae1afb603" providerId="LiveId" clId="{13C3B604-77E2-1C4D-B6D8-0D106C61FB72}" dt="2024-11-09T15:14:01.452" v="148" actId="2696"/>
        <pc:sldMkLst>
          <pc:docMk/>
          <pc:sldMk cId="1040603486" sldId="708"/>
        </pc:sldMkLst>
      </pc:sldChg>
      <pc:sldChg chg="del">
        <pc:chgData name="Jim Fleming" userId="161791bae1afb603" providerId="LiveId" clId="{13C3B604-77E2-1C4D-B6D8-0D106C61FB72}" dt="2024-11-09T15:14:15.416" v="155" actId="2696"/>
        <pc:sldMkLst>
          <pc:docMk/>
          <pc:sldMk cId="4162435030" sldId="709"/>
        </pc:sldMkLst>
      </pc:sldChg>
      <pc:sldChg chg="del">
        <pc:chgData name="Jim Fleming" userId="161791bae1afb603" providerId="LiveId" clId="{13C3B604-77E2-1C4D-B6D8-0D106C61FB72}" dt="2024-11-09T15:14:15.840" v="156" actId="2696"/>
        <pc:sldMkLst>
          <pc:docMk/>
          <pc:sldMk cId="1040643680" sldId="710"/>
        </pc:sldMkLst>
      </pc:sldChg>
      <pc:sldChg chg="del">
        <pc:chgData name="Jim Fleming" userId="161791bae1afb603" providerId="LiveId" clId="{13C3B604-77E2-1C4D-B6D8-0D106C61FB72}" dt="2024-11-09T15:34:26.957" v="546" actId="2696"/>
        <pc:sldMkLst>
          <pc:docMk/>
          <pc:sldMk cId="969465267" sldId="711"/>
        </pc:sldMkLst>
      </pc:sldChg>
      <pc:sldChg chg="del">
        <pc:chgData name="Jim Fleming" userId="161791bae1afb603" providerId="LiveId" clId="{13C3B604-77E2-1C4D-B6D8-0D106C61FB72}" dt="2024-11-09T15:14:22.442" v="158" actId="2696"/>
        <pc:sldMkLst>
          <pc:docMk/>
          <pc:sldMk cId="1279531188" sldId="712"/>
        </pc:sldMkLst>
      </pc:sldChg>
      <pc:sldChg chg="del">
        <pc:chgData name="Jim Fleming" userId="161791bae1afb603" providerId="LiveId" clId="{13C3B604-77E2-1C4D-B6D8-0D106C61FB72}" dt="2024-11-09T15:14:23.133" v="159" actId="2696"/>
        <pc:sldMkLst>
          <pc:docMk/>
          <pc:sldMk cId="4062631815" sldId="713"/>
        </pc:sldMkLst>
      </pc:sldChg>
      <pc:sldChg chg="del">
        <pc:chgData name="Jim Fleming" userId="161791bae1afb603" providerId="LiveId" clId="{13C3B604-77E2-1C4D-B6D8-0D106C61FB72}" dt="2024-11-09T00:29:57.759" v="7" actId="2696"/>
        <pc:sldMkLst>
          <pc:docMk/>
          <pc:sldMk cId="1355221916" sldId="714"/>
        </pc:sldMkLst>
      </pc:sldChg>
      <pc:sldChg chg="del">
        <pc:chgData name="Jim Fleming" userId="161791bae1afb603" providerId="LiveId" clId="{13C3B604-77E2-1C4D-B6D8-0D106C61FB72}" dt="2024-11-09T00:29:58.520" v="8" actId="2696"/>
        <pc:sldMkLst>
          <pc:docMk/>
          <pc:sldMk cId="1007604703" sldId="715"/>
        </pc:sldMkLst>
      </pc:sldChg>
      <pc:sldChg chg="del">
        <pc:chgData name="Jim Fleming" userId="161791bae1afb603" providerId="LiveId" clId="{13C3B604-77E2-1C4D-B6D8-0D106C61FB72}" dt="2024-11-09T00:29:59.599" v="9" actId="2696"/>
        <pc:sldMkLst>
          <pc:docMk/>
          <pc:sldMk cId="3251261246" sldId="716"/>
        </pc:sldMkLst>
      </pc:sldChg>
      <pc:sldChg chg="del">
        <pc:chgData name="Jim Fleming" userId="161791bae1afb603" providerId="LiveId" clId="{13C3B604-77E2-1C4D-B6D8-0D106C61FB72}" dt="2024-11-09T00:30:01.615" v="10" actId="2696"/>
        <pc:sldMkLst>
          <pc:docMk/>
          <pc:sldMk cId="2049081196" sldId="717"/>
        </pc:sldMkLst>
      </pc:sldChg>
      <pc:sldChg chg="del">
        <pc:chgData name="Jim Fleming" userId="161791bae1afb603" providerId="LiveId" clId="{13C3B604-77E2-1C4D-B6D8-0D106C61FB72}" dt="2024-11-09T00:30:03.605" v="12" actId="2696"/>
        <pc:sldMkLst>
          <pc:docMk/>
          <pc:sldMk cId="3853647379" sldId="718"/>
        </pc:sldMkLst>
      </pc:sldChg>
      <pc:sldChg chg="del">
        <pc:chgData name="Jim Fleming" userId="161791bae1afb603" providerId="LiveId" clId="{13C3B604-77E2-1C4D-B6D8-0D106C61FB72}" dt="2024-11-09T00:30:06.288" v="14" actId="2696"/>
        <pc:sldMkLst>
          <pc:docMk/>
          <pc:sldMk cId="1167401645" sldId="719"/>
        </pc:sldMkLst>
      </pc:sldChg>
      <pc:sldChg chg="del">
        <pc:chgData name="Jim Fleming" userId="161791bae1afb603" providerId="LiveId" clId="{13C3B604-77E2-1C4D-B6D8-0D106C61FB72}" dt="2024-11-09T00:30:02.600" v="11" actId="2696"/>
        <pc:sldMkLst>
          <pc:docMk/>
          <pc:sldMk cId="2099114349" sldId="720"/>
        </pc:sldMkLst>
      </pc:sldChg>
      <pc:sldChg chg="del">
        <pc:chgData name="Jim Fleming" userId="161791bae1afb603" providerId="LiveId" clId="{13C3B604-77E2-1C4D-B6D8-0D106C61FB72}" dt="2024-11-09T00:30:04.652" v="13" actId="2696"/>
        <pc:sldMkLst>
          <pc:docMk/>
          <pc:sldMk cId="2787600254" sldId="721"/>
        </pc:sldMkLst>
      </pc:sldChg>
      <pc:sldChg chg="del">
        <pc:chgData name="Jim Fleming" userId="161791bae1afb603" providerId="LiveId" clId="{13C3B604-77E2-1C4D-B6D8-0D106C61FB72}" dt="2024-11-09T15:14:12.479" v="154" actId="2696"/>
        <pc:sldMkLst>
          <pc:docMk/>
          <pc:sldMk cId="2845033210" sldId="722"/>
        </pc:sldMkLst>
      </pc:sldChg>
      <pc:sldChg chg="del">
        <pc:chgData name="Jim Fleming" userId="161791bae1afb603" providerId="LiveId" clId="{13C3B604-77E2-1C4D-B6D8-0D106C61FB72}" dt="2024-11-09T00:30:07.232" v="15" actId="2696"/>
        <pc:sldMkLst>
          <pc:docMk/>
          <pc:sldMk cId="2737041379" sldId="723"/>
        </pc:sldMkLst>
      </pc:sldChg>
      <pc:sldChg chg="del">
        <pc:chgData name="Jim Fleming" userId="161791bae1afb603" providerId="LiveId" clId="{13C3B604-77E2-1C4D-B6D8-0D106C61FB72}" dt="2024-11-09T00:30:07.953" v="16" actId="2696"/>
        <pc:sldMkLst>
          <pc:docMk/>
          <pc:sldMk cId="1228201692" sldId="724"/>
        </pc:sldMkLst>
      </pc:sldChg>
      <pc:sldChg chg="del">
        <pc:chgData name="Jim Fleming" userId="161791bae1afb603" providerId="LiveId" clId="{13C3B604-77E2-1C4D-B6D8-0D106C61FB72}" dt="2024-11-09T15:14:21.362" v="157" actId="2696"/>
        <pc:sldMkLst>
          <pc:docMk/>
          <pc:sldMk cId="953385556" sldId="725"/>
        </pc:sldMkLst>
      </pc:sldChg>
      <pc:sldChg chg="addSp delSp modSp add mod ord">
        <pc:chgData name="Jim Fleming" userId="161791bae1afb603" providerId="LiveId" clId="{13C3B604-77E2-1C4D-B6D8-0D106C61FB72}" dt="2024-11-09T15:56:45.163" v="582" actId="14734"/>
        <pc:sldMkLst>
          <pc:docMk/>
          <pc:sldMk cId="3252432145" sldId="726"/>
        </pc:sldMkLst>
      </pc:sldChg>
      <pc:sldChg chg="addSp modSp add mod ord modAnim modShow">
        <pc:chgData name="Jim Fleming" userId="161791bae1afb603" providerId="LiveId" clId="{13C3B604-77E2-1C4D-B6D8-0D106C61FB72}" dt="2024-11-09T15:53:03.606" v="576" actId="20578"/>
        <pc:sldMkLst>
          <pc:docMk/>
          <pc:sldMk cId="1373694091" sldId="727"/>
        </pc:sldMkLst>
      </pc:sldChg>
      <pc:sldChg chg="del">
        <pc:chgData name="Jim Fleming" userId="161791bae1afb603" providerId="LiveId" clId="{13C3B604-77E2-1C4D-B6D8-0D106C61FB72}" dt="2024-11-09T00:30:08.514" v="17" actId="2696"/>
        <pc:sldMkLst>
          <pc:docMk/>
          <pc:sldMk cId="3571617272" sldId="727"/>
        </pc:sldMkLst>
      </pc:sldChg>
      <pc:sldChg chg="add">
        <pc:chgData name="Jim Fleming" userId="161791bae1afb603" providerId="LiveId" clId="{13C3B604-77E2-1C4D-B6D8-0D106C61FB72}" dt="2024-11-09T15:11:29.322" v="109" actId="2890"/>
        <pc:sldMkLst>
          <pc:docMk/>
          <pc:sldMk cId="4257291309" sldId="728"/>
        </pc:sldMkLst>
      </pc:sldChg>
      <pc:sldChg chg="add">
        <pc:chgData name="Jim Fleming" userId="161791bae1afb603" providerId="LiveId" clId="{13C3B604-77E2-1C4D-B6D8-0D106C61FB72}" dt="2024-11-09T15:12:01.268" v="115" actId="2890"/>
        <pc:sldMkLst>
          <pc:docMk/>
          <pc:sldMk cId="2078864227" sldId="729"/>
        </pc:sldMkLst>
      </pc:sldChg>
      <pc:sldChg chg="add del">
        <pc:chgData name="Jim Fleming" userId="161791bae1afb603" providerId="LiveId" clId="{13C3B604-77E2-1C4D-B6D8-0D106C61FB72}" dt="2024-11-09T15:12:08.539" v="118" actId="2696"/>
        <pc:sldMkLst>
          <pc:docMk/>
          <pc:sldMk cId="262941874" sldId="730"/>
        </pc:sldMkLst>
      </pc:sldChg>
      <pc:sldChg chg="modSp add mod ord">
        <pc:chgData name="Jim Fleming" userId="161791bae1afb603" providerId="LiveId" clId="{13C3B604-77E2-1C4D-B6D8-0D106C61FB72}" dt="2024-11-09T15:47:53.492" v="558" actId="20578"/>
        <pc:sldMkLst>
          <pc:docMk/>
          <pc:sldMk cId="2474574291" sldId="730"/>
        </pc:sldMkLst>
      </pc:sldChg>
      <pc:sldChg chg="modSp add mod ord modAnim">
        <pc:chgData name="Jim Fleming" userId="161791bae1afb603" providerId="LiveId" clId="{13C3B604-77E2-1C4D-B6D8-0D106C61FB72}" dt="2024-11-09T15:54:36.390" v="577" actId="20578"/>
        <pc:sldMkLst>
          <pc:docMk/>
          <pc:sldMk cId="137989349" sldId="731"/>
        </pc:sldMkLst>
      </pc:sldChg>
      <pc:sldChg chg="modSp add mod ord">
        <pc:chgData name="Jim Fleming" userId="161791bae1afb603" providerId="LiveId" clId="{13C3B604-77E2-1C4D-B6D8-0D106C61FB72}" dt="2024-11-09T15:54:36.390" v="577" actId="20578"/>
        <pc:sldMkLst>
          <pc:docMk/>
          <pc:sldMk cId="554164746" sldId="732"/>
        </pc:sldMkLst>
      </pc:sldChg>
      <pc:sldChg chg="modSp add mod ord">
        <pc:chgData name="Jim Fleming" userId="161791bae1afb603" providerId="LiveId" clId="{13C3B604-77E2-1C4D-B6D8-0D106C61FB72}" dt="2024-11-09T15:54:36.390" v="577" actId="20578"/>
        <pc:sldMkLst>
          <pc:docMk/>
          <pc:sldMk cId="1238459521" sldId="733"/>
        </pc:sldMkLst>
      </pc:sldChg>
      <pc:sldChg chg="modSp add mod ord">
        <pc:chgData name="Jim Fleming" userId="161791bae1afb603" providerId="LiveId" clId="{13C3B604-77E2-1C4D-B6D8-0D106C61FB72}" dt="2024-11-09T15:52:50.898" v="574" actId="20578"/>
        <pc:sldMkLst>
          <pc:docMk/>
          <pc:sldMk cId="450558310" sldId="734"/>
        </pc:sldMkLst>
      </pc:sldChg>
      <pc:sldChg chg="modSp add mod ord">
        <pc:chgData name="Jim Fleming" userId="161791bae1afb603" providerId="LiveId" clId="{13C3B604-77E2-1C4D-B6D8-0D106C61FB72}" dt="2024-11-09T15:52:50.898" v="574" actId="20578"/>
        <pc:sldMkLst>
          <pc:docMk/>
          <pc:sldMk cId="2478253703" sldId="735"/>
        </pc:sldMkLst>
      </pc:sldChg>
      <pc:sldChg chg="add ord">
        <pc:chgData name="Jim Fleming" userId="161791bae1afb603" providerId="LiveId" clId="{13C3B604-77E2-1C4D-B6D8-0D106C61FB72}" dt="2024-11-09T15:51:53.182" v="561" actId="20578"/>
        <pc:sldMkLst>
          <pc:docMk/>
          <pc:sldMk cId="3154670379" sldId="736"/>
        </pc:sldMkLst>
      </pc:sldChg>
      <pc:sldChg chg="add ord">
        <pc:chgData name="Jim Fleming" userId="161791bae1afb603" providerId="LiveId" clId="{13C3B604-77E2-1C4D-B6D8-0D106C61FB72}" dt="2024-11-09T15:51:58.223" v="563" actId="20578"/>
        <pc:sldMkLst>
          <pc:docMk/>
          <pc:sldMk cId="1534516976" sldId="737"/>
        </pc:sldMkLst>
      </pc:sldChg>
      <pc:sldChg chg="add ord">
        <pc:chgData name="Jim Fleming" userId="161791bae1afb603" providerId="LiveId" clId="{13C3B604-77E2-1C4D-B6D8-0D106C61FB72}" dt="2024-11-09T15:52:14.685" v="567" actId="20578"/>
        <pc:sldMkLst>
          <pc:docMk/>
          <pc:sldMk cId="2088553197" sldId="738"/>
        </pc:sldMkLst>
      </pc:sldChg>
      <pc:sldChg chg="add ord">
        <pc:chgData name="Jim Fleming" userId="161791bae1afb603" providerId="LiveId" clId="{13C3B604-77E2-1C4D-B6D8-0D106C61FB72}" dt="2024-11-09T15:52:17.670" v="568" actId="20578"/>
        <pc:sldMkLst>
          <pc:docMk/>
          <pc:sldMk cId="3686724532" sldId="739"/>
        </pc:sldMkLst>
      </pc:sldChg>
      <pc:sldChg chg="add ord replId">
        <pc:chgData name="Jim Fleming" userId="161791bae1afb603" providerId="LiveId" clId="{13C3B604-77E2-1C4D-B6D8-0D106C61FB72}" dt="2024-11-09T15:52:07" v="566" actId="20578"/>
        <pc:sldMkLst>
          <pc:docMk/>
          <pc:sldMk cId="3393890410" sldId="740"/>
        </pc:sldMkLst>
      </pc:sldChg>
      <pc:sldChg chg="add ord">
        <pc:chgData name="Jim Fleming" userId="161791bae1afb603" providerId="LiveId" clId="{13C3B604-77E2-1C4D-B6D8-0D106C61FB72}" dt="2024-11-09T15:54:36.390" v="577" actId="20578"/>
        <pc:sldMkLst>
          <pc:docMk/>
          <pc:sldMk cId="3079311263" sldId="741"/>
        </pc:sldMkLst>
      </pc:sldChg>
      <pc:sldChg chg="add del ord">
        <pc:chgData name="Jim Fleming" userId="161791bae1afb603" providerId="LiveId" clId="{13C3B604-77E2-1C4D-B6D8-0D106C61FB72}" dt="2024-11-09T15:55:13.408" v="578" actId="2696"/>
        <pc:sldMkLst>
          <pc:docMk/>
          <pc:sldMk cId="3975786322" sldId="742"/>
        </pc:sldMkLst>
      </pc:sldChg>
    </pc:docChg>
  </pc:docChgLst>
  <pc:docChgLst>
    <pc:chgData name="Jim Fleming" userId="161791bae1afb603" providerId="LiveId" clId="{6599E62E-4104-0C45-9278-F040DAEEA89C}"/>
    <pc:docChg chg="undo custSel addSld delSld modSld sldOrd">
      <pc:chgData name="Jim Fleming" userId="161791bae1afb603" providerId="LiveId" clId="{6599E62E-4104-0C45-9278-F040DAEEA89C}" dt="2024-09-21T21:24:31.573" v="315" actId="20578"/>
      <pc:docMkLst>
        <pc:docMk/>
      </pc:docMkLst>
      <pc:sldChg chg="add ord">
        <pc:chgData name="Jim Fleming" userId="161791bae1afb603" providerId="LiveId" clId="{6599E62E-4104-0C45-9278-F040DAEEA89C}" dt="2024-09-21T20:12:38.464" v="258" actId="20578"/>
        <pc:sldMkLst>
          <pc:docMk/>
          <pc:sldMk cId="1321751761" sldId="491"/>
        </pc:sldMkLst>
      </pc:sldChg>
      <pc:sldChg chg="add ord">
        <pc:chgData name="Jim Fleming" userId="161791bae1afb603" providerId="LiveId" clId="{6599E62E-4104-0C45-9278-F040DAEEA89C}" dt="2024-09-21T20:12:38.464" v="258" actId="20578"/>
        <pc:sldMkLst>
          <pc:docMk/>
          <pc:sldMk cId="1424495844" sldId="556"/>
        </pc:sldMkLst>
      </pc:sldChg>
      <pc:sldChg chg="modSp mod ord">
        <pc:chgData name="Jim Fleming" userId="161791bae1afb603" providerId="LiveId" clId="{6599E62E-4104-0C45-9278-F040DAEEA89C}" dt="2024-09-21T19:47:36.616" v="231" actId="20578"/>
        <pc:sldMkLst>
          <pc:docMk/>
          <pc:sldMk cId="1329755425" sldId="681"/>
        </pc:sldMkLst>
      </pc:sldChg>
      <pc:sldChg chg="delSp modSp add mod ord delDesignElem">
        <pc:chgData name="Jim Fleming" userId="161791bae1afb603" providerId="LiveId" clId="{6599E62E-4104-0C45-9278-F040DAEEA89C}" dt="2024-09-21T21:24:03.875" v="307" actId="20578"/>
        <pc:sldMkLst>
          <pc:docMk/>
          <pc:sldMk cId="1565996865" sldId="698"/>
        </pc:sldMkLst>
      </pc:sldChg>
      <pc:sldChg chg="del">
        <pc:chgData name="Jim Fleming" userId="161791bae1afb603" providerId="LiveId" clId="{6599E62E-4104-0C45-9278-F040DAEEA89C}" dt="2024-09-21T19:40:27.699" v="119" actId="2696"/>
        <pc:sldMkLst>
          <pc:docMk/>
          <pc:sldMk cId="3848641512" sldId="700"/>
        </pc:sldMkLst>
      </pc:sldChg>
      <pc:sldChg chg="modSp mod ord">
        <pc:chgData name="Jim Fleming" userId="161791bae1afb603" providerId="LiveId" clId="{6599E62E-4104-0C45-9278-F040DAEEA89C}" dt="2024-09-21T20:19:06.411" v="277" actId="20577"/>
        <pc:sldMkLst>
          <pc:docMk/>
          <pc:sldMk cId="4221127941" sldId="704"/>
        </pc:sldMkLst>
      </pc:sldChg>
      <pc:sldChg chg="del">
        <pc:chgData name="Jim Fleming" userId="161791bae1afb603" providerId="LiveId" clId="{6599E62E-4104-0C45-9278-F040DAEEA89C}" dt="2024-09-21T19:40:26.094" v="118" actId="2696"/>
        <pc:sldMkLst>
          <pc:docMk/>
          <pc:sldMk cId="3802756103" sldId="706"/>
        </pc:sldMkLst>
      </pc:sldChg>
      <pc:sldChg chg="delSp modSp del mod">
        <pc:chgData name="Jim Fleming" userId="161791bae1afb603" providerId="LiveId" clId="{6599E62E-4104-0C45-9278-F040DAEEA89C}" dt="2024-09-21T19:22:33.019" v="101" actId="2696"/>
        <pc:sldMkLst>
          <pc:docMk/>
          <pc:sldMk cId="2342168158" sldId="707"/>
        </pc:sldMkLst>
      </pc:sldChg>
      <pc:sldChg chg="del">
        <pc:chgData name="Jim Fleming" userId="161791bae1afb603" providerId="LiveId" clId="{6599E62E-4104-0C45-9278-F040DAEEA89C}" dt="2024-09-21T17:17:41.999" v="10" actId="2696"/>
        <pc:sldMkLst>
          <pc:docMk/>
          <pc:sldMk cId="1444897349" sldId="710"/>
        </pc:sldMkLst>
      </pc:sldChg>
      <pc:sldChg chg="del">
        <pc:chgData name="Jim Fleming" userId="161791bae1afb603" providerId="LiveId" clId="{6599E62E-4104-0C45-9278-F040DAEEA89C}" dt="2024-09-21T17:18:07.164" v="14" actId="2696"/>
        <pc:sldMkLst>
          <pc:docMk/>
          <pc:sldMk cId="4011229242" sldId="711"/>
        </pc:sldMkLst>
      </pc:sldChg>
      <pc:sldChg chg="del">
        <pc:chgData name="Jim Fleming" userId="161791bae1afb603" providerId="LiveId" clId="{6599E62E-4104-0C45-9278-F040DAEEA89C}" dt="2024-09-21T17:18:08.459" v="15" actId="2696"/>
        <pc:sldMkLst>
          <pc:docMk/>
          <pc:sldMk cId="919731627" sldId="712"/>
        </pc:sldMkLst>
      </pc:sldChg>
      <pc:sldChg chg="del">
        <pc:chgData name="Jim Fleming" userId="161791bae1afb603" providerId="LiveId" clId="{6599E62E-4104-0C45-9278-F040DAEEA89C}" dt="2024-09-21T17:18:41.111" v="17" actId="2696"/>
        <pc:sldMkLst>
          <pc:docMk/>
          <pc:sldMk cId="1439607761" sldId="713"/>
        </pc:sldMkLst>
      </pc:sldChg>
      <pc:sldChg chg="del">
        <pc:chgData name="Jim Fleming" userId="161791bae1afb603" providerId="LiveId" clId="{6599E62E-4104-0C45-9278-F040DAEEA89C}" dt="2024-09-21T17:18:40.258" v="16" actId="2696"/>
        <pc:sldMkLst>
          <pc:docMk/>
          <pc:sldMk cId="1188285027" sldId="715"/>
        </pc:sldMkLst>
      </pc:sldChg>
      <pc:sldChg chg="del">
        <pc:chgData name="Jim Fleming" userId="161791bae1afb603" providerId="LiveId" clId="{6599E62E-4104-0C45-9278-F040DAEEA89C}" dt="2024-09-21T17:17:37.747" v="7" actId="2696"/>
        <pc:sldMkLst>
          <pc:docMk/>
          <pc:sldMk cId="2526460434" sldId="718"/>
        </pc:sldMkLst>
      </pc:sldChg>
      <pc:sldChg chg="addSp delSp modSp mod ord">
        <pc:chgData name="Jim Fleming" userId="161791bae1afb603" providerId="LiveId" clId="{6599E62E-4104-0C45-9278-F040DAEEA89C}" dt="2024-09-21T19:45:38.327" v="191" actId="207"/>
        <pc:sldMkLst>
          <pc:docMk/>
          <pc:sldMk cId="1720901499" sldId="719"/>
        </pc:sldMkLst>
      </pc:sldChg>
      <pc:sldChg chg="del">
        <pc:chgData name="Jim Fleming" userId="161791bae1afb603" providerId="LiveId" clId="{6599E62E-4104-0C45-9278-F040DAEEA89C}" dt="2024-09-21T17:17:40.978" v="9" actId="2696"/>
        <pc:sldMkLst>
          <pc:docMk/>
          <pc:sldMk cId="3750585842" sldId="720"/>
        </pc:sldMkLst>
      </pc:sldChg>
      <pc:sldChg chg="del">
        <pc:chgData name="Jim Fleming" userId="161791bae1afb603" providerId="LiveId" clId="{6599E62E-4104-0C45-9278-F040DAEEA89C}" dt="2024-09-21T17:17:38.523" v="8" actId="2696"/>
        <pc:sldMkLst>
          <pc:docMk/>
          <pc:sldMk cId="2590111747" sldId="721"/>
        </pc:sldMkLst>
      </pc:sldChg>
      <pc:sldChg chg="delSp modSp del mod delAnim">
        <pc:chgData name="Jim Fleming" userId="161791bae1afb603" providerId="LiveId" clId="{6599E62E-4104-0C45-9278-F040DAEEA89C}" dt="2024-09-21T19:37:49.109" v="102" actId="2696"/>
        <pc:sldMkLst>
          <pc:docMk/>
          <pc:sldMk cId="2268721835" sldId="722"/>
        </pc:sldMkLst>
      </pc:sldChg>
      <pc:sldChg chg="modSp add del mod ord">
        <pc:chgData name="Jim Fleming" userId="161791bae1afb603" providerId="LiveId" clId="{6599E62E-4104-0C45-9278-F040DAEEA89C}" dt="2024-09-21T20:16:45.229" v="269" actId="2696"/>
        <pc:sldMkLst>
          <pc:docMk/>
          <pc:sldMk cId="4053833032" sldId="723"/>
        </pc:sldMkLst>
      </pc:sldChg>
      <pc:sldChg chg="modSp add del mod ord">
        <pc:chgData name="Jim Fleming" userId="161791bae1afb603" providerId="LiveId" clId="{6599E62E-4104-0C45-9278-F040DAEEA89C}" dt="2024-09-21T20:14:44.574" v="261" actId="2696"/>
        <pc:sldMkLst>
          <pc:docMk/>
          <pc:sldMk cId="4105455854" sldId="724"/>
        </pc:sldMkLst>
      </pc:sldChg>
      <pc:sldChg chg="modSp add mod ord modShow">
        <pc:chgData name="Jim Fleming" userId="161791bae1afb603" providerId="LiveId" clId="{6599E62E-4104-0C45-9278-F040DAEEA89C}" dt="2024-09-21T20:18:51.155" v="273" actId="20577"/>
        <pc:sldMkLst>
          <pc:docMk/>
          <pc:sldMk cId="880406374" sldId="725"/>
        </pc:sldMkLst>
      </pc:sldChg>
      <pc:sldChg chg="delSp modSp add del mod">
        <pc:chgData name="Jim Fleming" userId="161791bae1afb603" providerId="LiveId" clId="{6599E62E-4104-0C45-9278-F040DAEEA89C}" dt="2024-09-21T17:32:52.699" v="68" actId="2696"/>
        <pc:sldMkLst>
          <pc:docMk/>
          <pc:sldMk cId="4179822381" sldId="725"/>
        </pc:sldMkLst>
      </pc:sldChg>
      <pc:sldChg chg="delSp modSp add mod">
        <pc:chgData name="Jim Fleming" userId="161791bae1afb603" providerId="LiveId" clId="{6599E62E-4104-0C45-9278-F040DAEEA89C}" dt="2024-09-21T19:46:35.416" v="209" actId="20577"/>
        <pc:sldMkLst>
          <pc:docMk/>
          <pc:sldMk cId="2237405120" sldId="726"/>
        </pc:sldMkLst>
      </pc:sldChg>
      <pc:sldChg chg="modSp add mod">
        <pc:chgData name="Jim Fleming" userId="161791bae1afb603" providerId="LiveId" clId="{6599E62E-4104-0C45-9278-F040DAEEA89C}" dt="2024-09-21T20:20:49.779" v="283" actId="122"/>
        <pc:sldMkLst>
          <pc:docMk/>
          <pc:sldMk cId="607278140" sldId="727"/>
        </pc:sldMkLst>
      </pc:sldChg>
      <pc:sldChg chg="add ord">
        <pc:chgData name="Jim Fleming" userId="161791bae1afb603" providerId="LiveId" clId="{6599E62E-4104-0C45-9278-F040DAEEA89C}" dt="2024-09-21T19:51:48.961" v="242" actId="20578"/>
        <pc:sldMkLst>
          <pc:docMk/>
          <pc:sldMk cId="1820662289" sldId="728"/>
        </pc:sldMkLst>
      </pc:sldChg>
      <pc:sldChg chg="add ord">
        <pc:chgData name="Jim Fleming" userId="161791bae1afb603" providerId="LiveId" clId="{6599E62E-4104-0C45-9278-F040DAEEA89C}" dt="2024-09-21T19:47:48.567" v="235" actId="20578"/>
        <pc:sldMkLst>
          <pc:docMk/>
          <pc:sldMk cId="544739144" sldId="729"/>
        </pc:sldMkLst>
      </pc:sldChg>
      <pc:sldChg chg="modSp add del mod">
        <pc:chgData name="Jim Fleming" userId="161791bae1afb603" providerId="LiveId" clId="{6599E62E-4104-0C45-9278-F040DAEEA89C}" dt="2024-09-21T20:07:53.675" v="257" actId="2696"/>
        <pc:sldMkLst>
          <pc:docMk/>
          <pc:sldMk cId="1865305385" sldId="730"/>
        </pc:sldMkLst>
      </pc:sldChg>
      <pc:sldChg chg="add ord">
        <pc:chgData name="Jim Fleming" userId="161791bae1afb603" providerId="LiveId" clId="{6599E62E-4104-0C45-9278-F040DAEEA89C}" dt="2024-09-21T20:02:29.232" v="252" actId="20578"/>
        <pc:sldMkLst>
          <pc:docMk/>
          <pc:sldMk cId="3009108924" sldId="731"/>
        </pc:sldMkLst>
      </pc:sldChg>
      <pc:sldChg chg="add ord">
        <pc:chgData name="Jim Fleming" userId="161791bae1afb603" providerId="LiveId" clId="{6599E62E-4104-0C45-9278-F040DAEEA89C}" dt="2024-09-21T20:02:42.090" v="254" actId="20578"/>
        <pc:sldMkLst>
          <pc:docMk/>
          <pc:sldMk cId="1972969149" sldId="732"/>
        </pc:sldMkLst>
      </pc:sldChg>
      <pc:sldChg chg="add del ord">
        <pc:chgData name="Jim Fleming" userId="161791bae1afb603" providerId="LiveId" clId="{6599E62E-4104-0C45-9278-F040DAEEA89C}" dt="2024-09-21T20:21:45.256" v="286" actId="2696"/>
        <pc:sldMkLst>
          <pc:docMk/>
          <pc:sldMk cId="2578936382" sldId="733"/>
        </pc:sldMkLst>
      </pc:sldChg>
      <pc:sldChg chg="add ord">
        <pc:chgData name="Jim Fleming" userId="161791bae1afb603" providerId="LiveId" clId="{6599E62E-4104-0C45-9278-F040DAEEA89C}" dt="2024-09-21T20:12:42.382" v="260" actId="20578"/>
        <pc:sldMkLst>
          <pc:docMk/>
          <pc:sldMk cId="4199784946" sldId="734"/>
        </pc:sldMkLst>
      </pc:sldChg>
      <pc:sldChg chg="modSp add mod">
        <pc:chgData name="Jim Fleming" userId="161791bae1afb603" providerId="LiveId" clId="{6599E62E-4104-0C45-9278-F040DAEEA89C}" dt="2024-09-21T20:18:55.029" v="274" actId="6549"/>
        <pc:sldMkLst>
          <pc:docMk/>
          <pc:sldMk cId="736182195" sldId="735"/>
        </pc:sldMkLst>
      </pc:sldChg>
      <pc:sldChg chg="add del ord">
        <pc:chgData name="Jim Fleming" userId="161791bae1afb603" providerId="LiveId" clId="{6599E62E-4104-0C45-9278-F040DAEEA89C}" dt="2024-09-21T20:16:30.106" v="268" actId="2696"/>
        <pc:sldMkLst>
          <pc:docMk/>
          <pc:sldMk cId="2909296544" sldId="735"/>
        </pc:sldMkLst>
      </pc:sldChg>
      <pc:sldChg chg="add ord">
        <pc:chgData name="Jim Fleming" userId="161791bae1afb603" providerId="LiveId" clId="{6599E62E-4104-0C45-9278-F040DAEEA89C}" dt="2024-09-21T20:21:15.301" v="285" actId="20578"/>
        <pc:sldMkLst>
          <pc:docMk/>
          <pc:sldMk cId="2910264597" sldId="736"/>
        </pc:sldMkLst>
      </pc:sldChg>
      <pc:sldChg chg="modSp add mod ord modShow">
        <pc:chgData name="Jim Fleming" userId="161791bae1afb603" providerId="LiveId" clId="{6599E62E-4104-0C45-9278-F040DAEEA89C}" dt="2024-09-21T21:24:23.346" v="313" actId="20577"/>
        <pc:sldMkLst>
          <pc:docMk/>
          <pc:sldMk cId="2197377621" sldId="737"/>
        </pc:sldMkLst>
      </pc:sldChg>
      <pc:sldChg chg="modSp add mod">
        <pc:chgData name="Jim Fleming" userId="161791bae1afb603" providerId="LiveId" clId="{6599E62E-4104-0C45-9278-F040DAEEA89C}" dt="2024-09-21T21:24:15.138" v="312" actId="6549"/>
        <pc:sldMkLst>
          <pc:docMk/>
          <pc:sldMk cId="2584805446" sldId="738"/>
        </pc:sldMkLst>
      </pc:sldChg>
      <pc:sldChg chg="add ord">
        <pc:chgData name="Jim Fleming" userId="161791bae1afb603" providerId="LiveId" clId="{6599E62E-4104-0C45-9278-F040DAEEA89C}" dt="2024-09-21T21:24:31.573" v="315" actId="20578"/>
        <pc:sldMkLst>
          <pc:docMk/>
          <pc:sldMk cId="4135331656" sldId="739"/>
        </pc:sldMkLst>
      </pc:sldChg>
    </pc:docChg>
  </pc:docChgLst>
  <pc:docChgLst>
    <pc:chgData name="Jim Fleming" userId="161791bae1afb603" providerId="LiveId" clId="{B785EA4F-DAA3-EE49-A839-056AE4808987}"/>
    <pc:docChg chg="undo custSel addSld delSld modSld sldOrd">
      <pc:chgData name="Jim Fleming" userId="161791bae1afb603" providerId="LiveId" clId="{B785EA4F-DAA3-EE49-A839-056AE4808987}" dt="2024-06-08T18:10:15.186" v="318" actId="20578"/>
      <pc:docMkLst>
        <pc:docMk/>
      </pc:docMkLst>
      <pc:sldChg chg="delSp modSp mod delAnim">
        <pc:chgData name="Jim Fleming" userId="161791bae1afb603" providerId="LiveId" clId="{B785EA4F-DAA3-EE49-A839-056AE4808987}" dt="2024-06-08T16:58:33.456" v="47" actId="20577"/>
        <pc:sldMkLst>
          <pc:docMk/>
          <pc:sldMk cId="189513369" sldId="583"/>
        </pc:sldMkLst>
      </pc:sldChg>
      <pc:sldChg chg="delSp add ord delDesignElem">
        <pc:chgData name="Jim Fleming" userId="161791bae1afb603" providerId="LiveId" clId="{B785EA4F-DAA3-EE49-A839-056AE4808987}" dt="2024-06-08T18:10:15.186" v="318" actId="20578"/>
        <pc:sldMkLst>
          <pc:docMk/>
          <pc:sldMk cId="2857941999" sldId="617"/>
        </pc:sldMkLst>
      </pc:sldChg>
      <pc:sldChg chg="modSp mod ord modShow">
        <pc:chgData name="Jim Fleming" userId="161791bae1afb603" providerId="LiveId" clId="{B785EA4F-DAA3-EE49-A839-056AE4808987}" dt="2024-06-08T17:34:06.495" v="251" actId="20578"/>
        <pc:sldMkLst>
          <pc:docMk/>
          <pc:sldMk cId="1987421806" sldId="633"/>
        </pc:sldMkLst>
      </pc:sldChg>
      <pc:sldChg chg="modSp mod">
        <pc:chgData name="Jim Fleming" userId="161791bae1afb603" providerId="LiveId" clId="{B785EA4F-DAA3-EE49-A839-056AE4808987}" dt="2024-06-08T16:56:54.510" v="6" actId="20577"/>
        <pc:sldMkLst>
          <pc:docMk/>
          <pc:sldMk cId="384459236" sldId="666"/>
        </pc:sldMkLst>
      </pc:sldChg>
      <pc:sldChg chg="del">
        <pc:chgData name="Jim Fleming" userId="161791bae1afb603" providerId="LiveId" clId="{B785EA4F-DAA3-EE49-A839-056AE4808987}" dt="2024-06-08T16:56:57.245" v="7" actId="2696"/>
        <pc:sldMkLst>
          <pc:docMk/>
          <pc:sldMk cId="2569864307" sldId="668"/>
        </pc:sldMkLst>
      </pc:sldChg>
      <pc:sldChg chg="del">
        <pc:chgData name="Jim Fleming" userId="161791bae1afb603" providerId="LiveId" clId="{B785EA4F-DAA3-EE49-A839-056AE4808987}" dt="2024-06-08T16:56:58.609" v="8" actId="2696"/>
        <pc:sldMkLst>
          <pc:docMk/>
          <pc:sldMk cId="205480391" sldId="669"/>
        </pc:sldMkLst>
      </pc:sldChg>
      <pc:sldChg chg="del">
        <pc:chgData name="Jim Fleming" userId="161791bae1afb603" providerId="LiveId" clId="{B785EA4F-DAA3-EE49-A839-056AE4808987}" dt="2024-06-08T16:57:00.045" v="9" actId="2696"/>
        <pc:sldMkLst>
          <pc:docMk/>
          <pc:sldMk cId="3667789722" sldId="671"/>
        </pc:sldMkLst>
      </pc:sldChg>
      <pc:sldChg chg="del">
        <pc:chgData name="Jim Fleming" userId="161791bae1afb603" providerId="LiveId" clId="{B785EA4F-DAA3-EE49-A839-056AE4808987}" dt="2024-06-08T16:58:58.884" v="50" actId="2696"/>
        <pc:sldMkLst>
          <pc:docMk/>
          <pc:sldMk cId="2578345272" sldId="672"/>
        </pc:sldMkLst>
      </pc:sldChg>
      <pc:sldChg chg="del">
        <pc:chgData name="Jim Fleming" userId="161791bae1afb603" providerId="LiveId" clId="{B785EA4F-DAA3-EE49-A839-056AE4808987}" dt="2024-06-08T16:59:28.076" v="164" actId="2696"/>
        <pc:sldMkLst>
          <pc:docMk/>
          <pc:sldMk cId="1596062981" sldId="673"/>
        </pc:sldMkLst>
      </pc:sldChg>
      <pc:sldChg chg="modSp add mod ord modShow">
        <pc:chgData name="Jim Fleming" userId="161791bae1afb603" providerId="LiveId" clId="{B785EA4F-DAA3-EE49-A839-056AE4808987}" dt="2024-06-08T16:59:21.345" v="163" actId="20577"/>
        <pc:sldMkLst>
          <pc:docMk/>
          <pc:sldMk cId="4027956643" sldId="674"/>
        </pc:sldMkLst>
      </pc:sldChg>
      <pc:sldChg chg="modSp add mod ord modShow">
        <pc:chgData name="Jim Fleming" userId="161791bae1afb603" providerId="LiveId" clId="{B785EA4F-DAA3-EE49-A839-056AE4808987}" dt="2024-06-08T17:33:09.356" v="250" actId="20578"/>
        <pc:sldMkLst>
          <pc:docMk/>
          <pc:sldMk cId="2134285246" sldId="675"/>
        </pc:sldMkLst>
      </pc:sldChg>
      <pc:sldChg chg="modSp add mod ord">
        <pc:chgData name="Jim Fleming" userId="161791bae1afb603" providerId="LiveId" clId="{B785EA4F-DAA3-EE49-A839-056AE4808987}" dt="2024-06-08T17:33:09.356" v="250" actId="20578"/>
        <pc:sldMkLst>
          <pc:docMk/>
          <pc:sldMk cId="1434391214" sldId="676"/>
        </pc:sldMkLst>
      </pc:sldChg>
      <pc:sldChg chg="modSp add mod ord">
        <pc:chgData name="Jim Fleming" userId="161791bae1afb603" providerId="LiveId" clId="{B785EA4F-DAA3-EE49-A839-056AE4808987}" dt="2024-06-08T17:33:09.356" v="250" actId="20578"/>
        <pc:sldMkLst>
          <pc:docMk/>
          <pc:sldMk cId="1705649908" sldId="677"/>
        </pc:sldMkLst>
      </pc:sldChg>
      <pc:sldChg chg="add">
        <pc:chgData name="Jim Fleming" userId="161791bae1afb603" providerId="LiveId" clId="{B785EA4F-DAA3-EE49-A839-056AE4808987}" dt="2024-06-08T17:21:34.953" v="210" actId="2890"/>
        <pc:sldMkLst>
          <pc:docMk/>
          <pc:sldMk cId="3243089493" sldId="678"/>
        </pc:sldMkLst>
      </pc:sldChg>
      <pc:sldChg chg="modSp add mod ord">
        <pc:chgData name="Jim Fleming" userId="161791bae1afb603" providerId="LiveId" clId="{B785EA4F-DAA3-EE49-A839-056AE4808987}" dt="2024-06-08T17:35:42.559" v="255" actId="20578"/>
        <pc:sldMkLst>
          <pc:docMk/>
          <pc:sldMk cId="2995872721" sldId="679"/>
        </pc:sldMkLst>
      </pc:sldChg>
      <pc:sldChg chg="add ord">
        <pc:chgData name="Jim Fleming" userId="161791bae1afb603" providerId="LiveId" clId="{B785EA4F-DAA3-EE49-A839-056AE4808987}" dt="2024-06-08T17:29:54.593" v="241" actId="20578"/>
        <pc:sldMkLst>
          <pc:docMk/>
          <pc:sldMk cId="1302244559" sldId="680"/>
        </pc:sldMkLst>
      </pc:sldChg>
      <pc:sldChg chg="add ord">
        <pc:chgData name="Jim Fleming" userId="161791bae1afb603" providerId="LiveId" clId="{B785EA4F-DAA3-EE49-A839-056AE4808987}" dt="2024-06-08T17:35:43.893" v="256" actId="20578"/>
        <pc:sldMkLst>
          <pc:docMk/>
          <pc:sldMk cId="1146006738" sldId="681"/>
        </pc:sldMkLst>
      </pc:sldChg>
      <pc:sldChg chg="add ord">
        <pc:chgData name="Jim Fleming" userId="161791bae1afb603" providerId="LiveId" clId="{B785EA4F-DAA3-EE49-A839-056AE4808987}" dt="2024-06-08T17:33:09.356" v="250" actId="20578"/>
        <pc:sldMkLst>
          <pc:docMk/>
          <pc:sldMk cId="113217566" sldId="682"/>
        </pc:sldMkLst>
      </pc:sldChg>
      <pc:sldChg chg="add del ord">
        <pc:chgData name="Jim Fleming" userId="161791bae1afb603" providerId="LiveId" clId="{B785EA4F-DAA3-EE49-A839-056AE4808987}" dt="2024-06-08T17:34:10.162" v="252" actId="2696"/>
        <pc:sldMkLst>
          <pc:docMk/>
          <pc:sldMk cId="2671512506" sldId="683"/>
        </pc:sldMkLst>
      </pc:sldChg>
      <pc:sldChg chg="add ord">
        <pc:chgData name="Jim Fleming" userId="161791bae1afb603" providerId="LiveId" clId="{B785EA4F-DAA3-EE49-A839-056AE4808987}" dt="2024-06-08T17:30:12" v="249" actId="20578"/>
        <pc:sldMkLst>
          <pc:docMk/>
          <pc:sldMk cId="1926626291" sldId="684"/>
        </pc:sldMkLst>
      </pc:sldChg>
      <pc:sldChg chg="modSp add mod ord modShow">
        <pc:chgData name="Jim Fleming" userId="161791bae1afb603" providerId="LiveId" clId="{B785EA4F-DAA3-EE49-A839-056AE4808987}" dt="2024-06-08T18:09:24.215" v="317" actId="20578"/>
        <pc:sldMkLst>
          <pc:docMk/>
          <pc:sldMk cId="1612880362" sldId="685"/>
        </pc:sldMkLst>
      </pc:sldChg>
      <pc:sldChg chg="addSp delSp modSp add mod">
        <pc:chgData name="Jim Fleming" userId="161791bae1afb603" providerId="LiveId" clId="{B785EA4F-DAA3-EE49-A839-056AE4808987}" dt="2024-06-08T18:01:14.208" v="314" actId="6549"/>
        <pc:sldMkLst>
          <pc:docMk/>
          <pc:sldMk cId="2487586354" sldId="686"/>
        </pc:sldMkLst>
      </pc:sldChg>
      <pc:sldChg chg="add ord">
        <pc:chgData name="Jim Fleming" userId="161791bae1afb603" providerId="LiveId" clId="{B785EA4F-DAA3-EE49-A839-056AE4808987}" dt="2024-06-08T18:09:00.816" v="316" actId="20578"/>
        <pc:sldMkLst>
          <pc:docMk/>
          <pc:sldMk cId="4054358469" sldId="687"/>
        </pc:sldMkLst>
      </pc:sldChg>
    </pc:docChg>
  </pc:docChgLst>
  <pc:docChgLst>
    <pc:chgData name="Jim Fleming" userId="161791bae1afb603" providerId="LiveId" clId="{6D7BDD3E-F231-AB44-A824-B0DE2D6EAA5E}"/>
    <pc:docChg chg="custSel addSld delSld modSld sldOrd">
      <pc:chgData name="Jim Fleming" userId="161791bae1afb603" providerId="LiveId" clId="{6D7BDD3E-F231-AB44-A824-B0DE2D6EAA5E}" dt="2024-08-03T18:56:06.913" v="121" actId="14100"/>
      <pc:docMkLst>
        <pc:docMk/>
      </pc:docMkLst>
      <pc:sldChg chg="modSp mod">
        <pc:chgData name="Jim Fleming" userId="161791bae1afb603" providerId="LiveId" clId="{6D7BDD3E-F231-AB44-A824-B0DE2D6EAA5E}" dt="2024-08-03T18:44:16.642" v="11" actId="6549"/>
        <pc:sldMkLst>
          <pc:docMk/>
          <pc:sldMk cId="384459236" sldId="666"/>
        </pc:sldMkLst>
      </pc:sldChg>
      <pc:sldChg chg="modSp add del mod">
        <pc:chgData name="Jim Fleming" userId="161791bae1afb603" providerId="LiveId" clId="{6D7BDD3E-F231-AB44-A824-B0DE2D6EAA5E}" dt="2024-08-03T18:47:41.687" v="61" actId="2696"/>
        <pc:sldMkLst>
          <pc:docMk/>
          <pc:sldMk cId="551289074" sldId="679"/>
        </pc:sldMkLst>
      </pc:sldChg>
      <pc:sldChg chg="modSp add del mod">
        <pc:chgData name="Jim Fleming" userId="161791bae1afb603" providerId="LiveId" clId="{6D7BDD3E-F231-AB44-A824-B0DE2D6EAA5E}" dt="2024-08-03T18:47:39.149" v="60" actId="2696"/>
        <pc:sldMkLst>
          <pc:docMk/>
          <pc:sldMk cId="3568669834" sldId="680"/>
        </pc:sldMkLst>
      </pc:sldChg>
      <pc:sldChg chg="modSp add mod ord">
        <pc:chgData name="Jim Fleming" userId="161791bae1afb603" providerId="LiveId" clId="{6D7BDD3E-F231-AB44-A824-B0DE2D6EAA5E}" dt="2024-08-03T18:56:06.913" v="121" actId="14100"/>
        <pc:sldMkLst>
          <pc:docMk/>
          <pc:sldMk cId="1329755425" sldId="681"/>
        </pc:sldMkLst>
      </pc:sldChg>
      <pc:sldChg chg="addSp delSp modSp add mod ord modShow">
        <pc:chgData name="Jim Fleming" userId="161791bae1afb603" providerId="LiveId" clId="{6D7BDD3E-F231-AB44-A824-B0DE2D6EAA5E}" dt="2024-08-03T18:54:11.538" v="120" actId="20578"/>
        <pc:sldMkLst>
          <pc:docMk/>
          <pc:sldMk cId="179297447" sldId="682"/>
        </pc:sldMkLst>
      </pc:sldChg>
      <pc:sldChg chg="modSp add mod ord">
        <pc:chgData name="Jim Fleming" userId="161791bae1afb603" providerId="LiveId" clId="{6D7BDD3E-F231-AB44-A824-B0DE2D6EAA5E}" dt="2024-08-03T18:54:11.538" v="120" actId="20578"/>
        <pc:sldMkLst>
          <pc:docMk/>
          <pc:sldMk cId="2098405941" sldId="683"/>
        </pc:sldMkLst>
      </pc:sldChg>
      <pc:sldChg chg="modSp add mod ord modShow">
        <pc:chgData name="Jim Fleming" userId="161791bae1afb603" providerId="LiveId" clId="{6D7BDD3E-F231-AB44-A824-B0DE2D6EAA5E}" dt="2024-08-03T18:53:07.490" v="109" actId="20577"/>
        <pc:sldMkLst>
          <pc:docMk/>
          <pc:sldMk cId="993400007" sldId="684"/>
        </pc:sldMkLst>
      </pc:sldChg>
      <pc:sldChg chg="modSp add mod">
        <pc:chgData name="Jim Fleming" userId="161791bae1afb603" providerId="LiveId" clId="{6D7BDD3E-F231-AB44-A824-B0DE2D6EAA5E}" dt="2024-08-03T18:53:04.680" v="106" actId="6549"/>
        <pc:sldMkLst>
          <pc:docMk/>
          <pc:sldMk cId="413409546" sldId="685"/>
        </pc:sldMkLst>
      </pc:sldChg>
      <pc:sldChg chg="modSp add mod">
        <pc:chgData name="Jim Fleming" userId="161791bae1afb603" providerId="LiveId" clId="{6D7BDD3E-F231-AB44-A824-B0DE2D6EAA5E}" dt="2024-08-03T18:53:23.536" v="112" actId="20577"/>
        <pc:sldMkLst>
          <pc:docMk/>
          <pc:sldMk cId="2197171916" sldId="686"/>
        </pc:sldMkLst>
      </pc:sldChg>
      <pc:sldChg chg="add ord">
        <pc:chgData name="Jim Fleming" userId="161791bae1afb603" providerId="LiveId" clId="{6D7BDD3E-F231-AB44-A824-B0DE2D6EAA5E}" dt="2024-08-03T18:53:38.265" v="117" actId="20578"/>
        <pc:sldMkLst>
          <pc:docMk/>
          <pc:sldMk cId="673993214" sldId="687"/>
        </pc:sldMkLst>
      </pc:sldChg>
      <pc:sldChg chg="add ord">
        <pc:chgData name="Jim Fleming" userId="161791bae1afb603" providerId="LiveId" clId="{6D7BDD3E-F231-AB44-A824-B0DE2D6EAA5E}" dt="2024-08-03T18:53:35.105" v="116" actId="20578"/>
        <pc:sldMkLst>
          <pc:docMk/>
          <pc:sldMk cId="3571601530" sldId="688"/>
        </pc:sldMkLst>
      </pc:sldChg>
      <pc:sldChg chg="add ord replId">
        <pc:chgData name="Jim Fleming" userId="161791bae1afb603" providerId="LiveId" clId="{6D7BDD3E-F231-AB44-A824-B0DE2D6EAA5E}" dt="2024-08-03T18:54:11.538" v="120" actId="20578"/>
        <pc:sldMkLst>
          <pc:docMk/>
          <pc:sldMk cId="60831492" sldId="689"/>
        </pc:sldMkLst>
      </pc:sldChg>
      <pc:sldChg chg="del">
        <pc:chgData name="Jim Fleming" userId="161791bae1afb603" providerId="LiveId" clId="{6D7BDD3E-F231-AB44-A824-B0DE2D6EAA5E}" dt="2024-08-03T18:44:30.378" v="31" actId="2696"/>
        <pc:sldMkLst>
          <pc:docMk/>
          <pc:sldMk cId="78131488" sldId="690"/>
        </pc:sldMkLst>
      </pc:sldChg>
      <pc:sldChg chg="add ord">
        <pc:chgData name="Jim Fleming" userId="161791bae1afb603" providerId="LiveId" clId="{6D7BDD3E-F231-AB44-A824-B0DE2D6EAA5E}" dt="2024-08-03T18:53:42.002" v="119" actId="20578"/>
        <pc:sldMkLst>
          <pc:docMk/>
          <pc:sldMk cId="1679522877" sldId="690"/>
        </pc:sldMkLst>
      </pc:sldChg>
      <pc:sldChg chg="del">
        <pc:chgData name="Jim Fleming" userId="161791bae1afb603" providerId="LiveId" clId="{6D7BDD3E-F231-AB44-A824-B0DE2D6EAA5E}" dt="2024-08-03T18:44:31.485" v="32" actId="2696"/>
        <pc:sldMkLst>
          <pc:docMk/>
          <pc:sldMk cId="144010969" sldId="691"/>
        </pc:sldMkLst>
      </pc:sldChg>
    </pc:docChg>
  </pc:docChgLst>
  <pc:docChgLst>
    <pc:chgData name="Jim Fleming" userId="161791bae1afb603" providerId="LiveId" clId="{D4EF9342-DA26-3C40-BE07-15B9103BF66D}"/>
    <pc:docChg chg="undo custSel addSld modSld sldOrd">
      <pc:chgData name="Jim Fleming" userId="161791bae1afb603" providerId="LiveId" clId="{D4EF9342-DA26-3C40-BE07-15B9103BF66D}" dt="2023-09-16T19:18:08.591" v="139" actId="478"/>
      <pc:docMkLst>
        <pc:docMk/>
      </pc:docMkLst>
      <pc:sldChg chg="mod modShow">
        <pc:chgData name="Jim Fleming" userId="161791bae1afb603" providerId="LiveId" clId="{D4EF9342-DA26-3C40-BE07-15B9103BF66D}" dt="2023-09-16T19:16:12.721" v="78" actId="729"/>
        <pc:sldMkLst>
          <pc:docMk/>
          <pc:sldMk cId="1791236111" sldId="386"/>
        </pc:sldMkLst>
      </pc:sldChg>
      <pc:sldChg chg="mod modShow">
        <pc:chgData name="Jim Fleming" userId="161791bae1afb603" providerId="LiveId" clId="{D4EF9342-DA26-3C40-BE07-15B9103BF66D}" dt="2023-09-16T19:16:12.721" v="78" actId="729"/>
        <pc:sldMkLst>
          <pc:docMk/>
          <pc:sldMk cId="2052419234" sldId="405"/>
        </pc:sldMkLst>
      </pc:sldChg>
      <pc:sldChg chg="mod modShow">
        <pc:chgData name="Jim Fleming" userId="161791bae1afb603" providerId="LiveId" clId="{D4EF9342-DA26-3C40-BE07-15B9103BF66D}" dt="2023-09-16T19:16:12.721" v="78" actId="729"/>
        <pc:sldMkLst>
          <pc:docMk/>
          <pc:sldMk cId="752296095" sldId="433"/>
        </pc:sldMkLst>
      </pc:sldChg>
      <pc:sldChg chg="modSp mod">
        <pc:chgData name="Jim Fleming" userId="161791bae1afb603" providerId="LiveId" clId="{D4EF9342-DA26-3C40-BE07-15B9103BF66D}" dt="2023-09-16T19:11:26.072" v="9" actId="20577"/>
        <pc:sldMkLst>
          <pc:docMk/>
          <pc:sldMk cId="3544828559" sldId="467"/>
        </pc:sldMkLst>
      </pc:sldChg>
      <pc:sldChg chg="mod modShow">
        <pc:chgData name="Jim Fleming" userId="161791bae1afb603" providerId="LiveId" clId="{D4EF9342-DA26-3C40-BE07-15B9103BF66D}" dt="2023-09-16T19:16:12.721" v="78" actId="729"/>
        <pc:sldMkLst>
          <pc:docMk/>
          <pc:sldMk cId="1195170520" sldId="493"/>
        </pc:sldMkLst>
      </pc:sldChg>
      <pc:sldChg chg="mod modShow">
        <pc:chgData name="Jim Fleming" userId="161791bae1afb603" providerId="LiveId" clId="{D4EF9342-DA26-3C40-BE07-15B9103BF66D}" dt="2023-09-16T19:16:12.721" v="78" actId="729"/>
        <pc:sldMkLst>
          <pc:docMk/>
          <pc:sldMk cId="2765227095" sldId="494"/>
        </pc:sldMkLst>
      </pc:sldChg>
      <pc:sldChg chg="mod modShow">
        <pc:chgData name="Jim Fleming" userId="161791bae1afb603" providerId="LiveId" clId="{D4EF9342-DA26-3C40-BE07-15B9103BF66D}" dt="2023-09-16T19:16:12.721" v="78" actId="729"/>
        <pc:sldMkLst>
          <pc:docMk/>
          <pc:sldMk cId="2960309666" sldId="495"/>
        </pc:sldMkLst>
      </pc:sldChg>
      <pc:sldChg chg="mod modShow">
        <pc:chgData name="Jim Fleming" userId="161791bae1afb603" providerId="LiveId" clId="{D4EF9342-DA26-3C40-BE07-15B9103BF66D}" dt="2023-09-16T19:16:12.721" v="78" actId="729"/>
        <pc:sldMkLst>
          <pc:docMk/>
          <pc:sldMk cId="1695603952" sldId="496"/>
        </pc:sldMkLst>
      </pc:sldChg>
      <pc:sldChg chg="mod modShow">
        <pc:chgData name="Jim Fleming" userId="161791bae1afb603" providerId="LiveId" clId="{D4EF9342-DA26-3C40-BE07-15B9103BF66D}" dt="2023-09-16T19:16:12.721" v="78" actId="729"/>
        <pc:sldMkLst>
          <pc:docMk/>
          <pc:sldMk cId="2176382884" sldId="497"/>
        </pc:sldMkLst>
      </pc:sldChg>
      <pc:sldChg chg="mod modShow">
        <pc:chgData name="Jim Fleming" userId="161791bae1afb603" providerId="LiveId" clId="{D4EF9342-DA26-3C40-BE07-15B9103BF66D}" dt="2023-09-16T19:16:12.721" v="78" actId="729"/>
        <pc:sldMkLst>
          <pc:docMk/>
          <pc:sldMk cId="3431166076" sldId="498"/>
        </pc:sldMkLst>
      </pc:sldChg>
      <pc:sldChg chg="mod modShow">
        <pc:chgData name="Jim Fleming" userId="161791bae1afb603" providerId="LiveId" clId="{D4EF9342-DA26-3C40-BE07-15B9103BF66D}" dt="2023-09-16T19:16:12.721" v="78" actId="729"/>
        <pc:sldMkLst>
          <pc:docMk/>
          <pc:sldMk cId="529554152" sldId="499"/>
        </pc:sldMkLst>
      </pc:sldChg>
      <pc:sldChg chg="mod modShow">
        <pc:chgData name="Jim Fleming" userId="161791bae1afb603" providerId="LiveId" clId="{D4EF9342-DA26-3C40-BE07-15B9103BF66D}" dt="2023-09-16T19:16:12.721" v="78" actId="729"/>
        <pc:sldMkLst>
          <pc:docMk/>
          <pc:sldMk cId="4288472858" sldId="500"/>
        </pc:sldMkLst>
      </pc:sldChg>
      <pc:sldChg chg="mod modShow">
        <pc:chgData name="Jim Fleming" userId="161791bae1afb603" providerId="LiveId" clId="{D4EF9342-DA26-3C40-BE07-15B9103BF66D}" dt="2023-09-16T19:16:12.721" v="78" actId="729"/>
        <pc:sldMkLst>
          <pc:docMk/>
          <pc:sldMk cId="1160219604" sldId="501"/>
        </pc:sldMkLst>
      </pc:sldChg>
      <pc:sldChg chg="mod modShow">
        <pc:chgData name="Jim Fleming" userId="161791bae1afb603" providerId="LiveId" clId="{D4EF9342-DA26-3C40-BE07-15B9103BF66D}" dt="2023-09-16T19:16:12.721" v="78" actId="729"/>
        <pc:sldMkLst>
          <pc:docMk/>
          <pc:sldMk cId="3517844600" sldId="502"/>
        </pc:sldMkLst>
      </pc:sldChg>
      <pc:sldChg chg="mod modShow">
        <pc:chgData name="Jim Fleming" userId="161791bae1afb603" providerId="LiveId" clId="{D4EF9342-DA26-3C40-BE07-15B9103BF66D}" dt="2023-09-16T19:16:12.721" v="78" actId="729"/>
        <pc:sldMkLst>
          <pc:docMk/>
          <pc:sldMk cId="2295729869" sldId="503"/>
        </pc:sldMkLst>
      </pc:sldChg>
      <pc:sldChg chg="modSp mod">
        <pc:chgData name="Jim Fleming" userId="161791bae1afb603" providerId="LiveId" clId="{D4EF9342-DA26-3C40-BE07-15B9103BF66D}" dt="2023-09-16T19:14:37.283" v="76" actId="20577"/>
        <pc:sldMkLst>
          <pc:docMk/>
          <pc:sldMk cId="3278007702" sldId="505"/>
        </pc:sldMkLst>
      </pc:sldChg>
      <pc:sldChg chg="modSp add mod ord modShow">
        <pc:chgData name="Jim Fleming" userId="161791bae1afb603" providerId="LiveId" clId="{D4EF9342-DA26-3C40-BE07-15B9103BF66D}" dt="2023-09-16T19:16:51.023" v="85" actId="20577"/>
        <pc:sldMkLst>
          <pc:docMk/>
          <pc:sldMk cId="2366899281" sldId="507"/>
        </pc:sldMkLst>
      </pc:sldChg>
      <pc:sldChg chg="modSp add mod ord replId modShow">
        <pc:chgData name="Jim Fleming" userId="161791bae1afb603" providerId="LiveId" clId="{D4EF9342-DA26-3C40-BE07-15B9103BF66D}" dt="2023-09-16T19:16:53.747" v="88" actId="20577"/>
        <pc:sldMkLst>
          <pc:docMk/>
          <pc:sldMk cId="3822023154" sldId="508"/>
        </pc:sldMkLst>
      </pc:sldChg>
      <pc:sldChg chg="modSp add mod ord replId modShow">
        <pc:chgData name="Jim Fleming" userId="161791bae1afb603" providerId="LiveId" clId="{D4EF9342-DA26-3C40-BE07-15B9103BF66D}" dt="2023-09-16T19:16:56.309" v="91" actId="20577"/>
        <pc:sldMkLst>
          <pc:docMk/>
          <pc:sldMk cId="776758582" sldId="509"/>
        </pc:sldMkLst>
      </pc:sldChg>
      <pc:sldChg chg="modSp add mod ord replId modShow">
        <pc:chgData name="Jim Fleming" userId="161791bae1afb603" providerId="LiveId" clId="{D4EF9342-DA26-3C40-BE07-15B9103BF66D}" dt="2023-09-16T19:16:58.367" v="94" actId="20577"/>
        <pc:sldMkLst>
          <pc:docMk/>
          <pc:sldMk cId="2480028980" sldId="510"/>
        </pc:sldMkLst>
      </pc:sldChg>
      <pc:sldChg chg="modSp add mod ord replId modShow">
        <pc:chgData name="Jim Fleming" userId="161791bae1afb603" providerId="LiveId" clId="{D4EF9342-DA26-3C40-BE07-15B9103BF66D}" dt="2023-09-16T19:17:02.998" v="97" actId="20577"/>
        <pc:sldMkLst>
          <pc:docMk/>
          <pc:sldMk cId="2015059262" sldId="511"/>
        </pc:sldMkLst>
      </pc:sldChg>
      <pc:sldChg chg="modSp add mod ord replId modShow">
        <pc:chgData name="Jim Fleming" userId="161791bae1afb603" providerId="LiveId" clId="{D4EF9342-DA26-3C40-BE07-15B9103BF66D}" dt="2023-09-16T19:17:04.615" v="100" actId="20577"/>
        <pc:sldMkLst>
          <pc:docMk/>
          <pc:sldMk cId="2523544403" sldId="512"/>
        </pc:sldMkLst>
      </pc:sldChg>
      <pc:sldChg chg="modSp add mod ord replId modShow">
        <pc:chgData name="Jim Fleming" userId="161791bae1afb603" providerId="LiveId" clId="{D4EF9342-DA26-3C40-BE07-15B9103BF66D}" dt="2023-09-16T19:17:09.088" v="105" actId="20577"/>
        <pc:sldMkLst>
          <pc:docMk/>
          <pc:sldMk cId="3259361179" sldId="513"/>
        </pc:sldMkLst>
      </pc:sldChg>
      <pc:sldChg chg="modSp add mod ord replId modShow">
        <pc:chgData name="Jim Fleming" userId="161791bae1afb603" providerId="LiveId" clId="{D4EF9342-DA26-3C40-BE07-15B9103BF66D}" dt="2023-09-16T19:17:10.705" v="108" actId="20577"/>
        <pc:sldMkLst>
          <pc:docMk/>
          <pc:sldMk cId="2095693394" sldId="514"/>
        </pc:sldMkLst>
      </pc:sldChg>
      <pc:sldChg chg="modSp add mod ord replId modShow">
        <pc:chgData name="Jim Fleming" userId="161791bae1afb603" providerId="LiveId" clId="{D4EF9342-DA26-3C40-BE07-15B9103BF66D}" dt="2023-09-16T19:17:12.192" v="111" actId="20577"/>
        <pc:sldMkLst>
          <pc:docMk/>
          <pc:sldMk cId="2206136913" sldId="515"/>
        </pc:sldMkLst>
      </pc:sldChg>
      <pc:sldChg chg="modSp add mod ord replId modShow">
        <pc:chgData name="Jim Fleming" userId="161791bae1afb603" providerId="LiveId" clId="{D4EF9342-DA26-3C40-BE07-15B9103BF66D}" dt="2023-09-16T19:17:13.783" v="114" actId="20577"/>
        <pc:sldMkLst>
          <pc:docMk/>
          <pc:sldMk cId="1085568665" sldId="516"/>
        </pc:sldMkLst>
      </pc:sldChg>
      <pc:sldChg chg="modSp add mod ord replId modShow">
        <pc:chgData name="Jim Fleming" userId="161791bae1afb603" providerId="LiveId" clId="{D4EF9342-DA26-3C40-BE07-15B9103BF66D}" dt="2023-09-16T19:17:15.624" v="117" actId="20577"/>
        <pc:sldMkLst>
          <pc:docMk/>
          <pc:sldMk cId="91161826" sldId="517"/>
        </pc:sldMkLst>
      </pc:sldChg>
      <pc:sldChg chg="modSp add mod ord replId modShow">
        <pc:chgData name="Jim Fleming" userId="161791bae1afb603" providerId="LiveId" clId="{D4EF9342-DA26-3C40-BE07-15B9103BF66D}" dt="2023-09-16T19:17:17.387" v="120" actId="20577"/>
        <pc:sldMkLst>
          <pc:docMk/>
          <pc:sldMk cId="2845338957" sldId="518"/>
        </pc:sldMkLst>
      </pc:sldChg>
      <pc:sldChg chg="modSp add mod ord replId modShow">
        <pc:chgData name="Jim Fleming" userId="161791bae1afb603" providerId="LiveId" clId="{D4EF9342-DA26-3C40-BE07-15B9103BF66D}" dt="2023-09-16T19:17:18.919" v="123" actId="20577"/>
        <pc:sldMkLst>
          <pc:docMk/>
          <pc:sldMk cId="2438835787" sldId="519"/>
        </pc:sldMkLst>
      </pc:sldChg>
      <pc:sldChg chg="modSp add mod ord replId modShow">
        <pc:chgData name="Jim Fleming" userId="161791bae1afb603" providerId="LiveId" clId="{D4EF9342-DA26-3C40-BE07-15B9103BF66D}" dt="2023-09-16T19:17:20.611" v="126" actId="20577"/>
        <pc:sldMkLst>
          <pc:docMk/>
          <pc:sldMk cId="1179214698" sldId="520"/>
        </pc:sldMkLst>
      </pc:sldChg>
      <pc:sldChg chg="addSp delSp modSp add mod">
        <pc:chgData name="Jim Fleming" userId="161791bae1afb603" providerId="LiveId" clId="{D4EF9342-DA26-3C40-BE07-15B9103BF66D}" dt="2023-09-16T19:18:08.591" v="139" actId="478"/>
        <pc:sldMkLst>
          <pc:docMk/>
          <pc:sldMk cId="585080306" sldId="521"/>
        </pc:sldMkLst>
      </pc:sldChg>
    </pc:docChg>
  </pc:docChgLst>
  <pc:docChgLst>
    <pc:chgData name="Jim Fleming" userId="161791bae1afb603" providerId="LiveId" clId="{5A66F285-9A68-9848-AA0B-FE5B2BE99AC4}"/>
    <pc:docChg chg="custSel addSld delSld modSld">
      <pc:chgData name="Jim Fleming" userId="161791bae1afb603" providerId="LiveId" clId="{5A66F285-9A68-9848-AA0B-FE5B2BE99AC4}" dt="2024-10-18T15:37:55.032" v="81" actId="20577"/>
      <pc:docMkLst>
        <pc:docMk/>
      </pc:docMkLst>
      <pc:sldChg chg="delSp modSp mod">
        <pc:chgData name="Jim Fleming" userId="161791bae1afb603" providerId="LiveId" clId="{5A66F285-9A68-9848-AA0B-FE5B2BE99AC4}" dt="2024-10-18T15:37:55.032" v="81" actId="20577"/>
        <pc:sldMkLst>
          <pc:docMk/>
          <pc:sldMk cId="3544828559" sldId="467"/>
        </pc:sldMkLst>
      </pc:sldChg>
      <pc:sldChg chg="del">
        <pc:chgData name="Jim Fleming" userId="161791bae1afb603" providerId="LiveId" clId="{5A66F285-9A68-9848-AA0B-FE5B2BE99AC4}" dt="2024-10-18T15:37:07.950" v="80" actId="2696"/>
        <pc:sldMkLst>
          <pc:docMk/>
          <pc:sldMk cId="4066688916" sldId="469"/>
        </pc:sldMkLst>
      </pc:sldChg>
      <pc:sldChg chg="del">
        <pc:chgData name="Jim Fleming" userId="161791bae1afb603" providerId="LiveId" clId="{5A66F285-9A68-9848-AA0B-FE5B2BE99AC4}" dt="2024-10-18T15:37:07.950" v="80" actId="2696"/>
        <pc:sldMkLst>
          <pc:docMk/>
          <pc:sldMk cId="3037771443" sldId="470"/>
        </pc:sldMkLst>
      </pc:sldChg>
      <pc:sldChg chg="del">
        <pc:chgData name="Jim Fleming" userId="161791bae1afb603" providerId="LiveId" clId="{5A66F285-9A68-9848-AA0B-FE5B2BE99AC4}" dt="2024-10-18T15:37:07.950" v="80" actId="2696"/>
        <pc:sldMkLst>
          <pc:docMk/>
          <pc:sldMk cId="3351739050" sldId="472"/>
        </pc:sldMkLst>
      </pc:sldChg>
      <pc:sldChg chg="del">
        <pc:chgData name="Jim Fleming" userId="161791bae1afb603" providerId="LiveId" clId="{5A66F285-9A68-9848-AA0B-FE5B2BE99AC4}" dt="2024-10-18T15:37:07.950" v="80" actId="2696"/>
        <pc:sldMkLst>
          <pc:docMk/>
          <pc:sldMk cId="4112206451" sldId="473"/>
        </pc:sldMkLst>
      </pc:sldChg>
      <pc:sldChg chg="del">
        <pc:chgData name="Jim Fleming" userId="161791bae1afb603" providerId="LiveId" clId="{5A66F285-9A68-9848-AA0B-FE5B2BE99AC4}" dt="2024-10-18T15:37:07.950" v="80" actId="2696"/>
        <pc:sldMkLst>
          <pc:docMk/>
          <pc:sldMk cId="1522914671" sldId="474"/>
        </pc:sldMkLst>
      </pc:sldChg>
      <pc:sldChg chg="del">
        <pc:chgData name="Jim Fleming" userId="161791bae1afb603" providerId="LiveId" clId="{5A66F285-9A68-9848-AA0B-FE5B2BE99AC4}" dt="2024-10-18T15:37:07.950" v="80" actId="2696"/>
        <pc:sldMkLst>
          <pc:docMk/>
          <pc:sldMk cId="256836955" sldId="475"/>
        </pc:sldMkLst>
      </pc:sldChg>
      <pc:sldChg chg="del">
        <pc:chgData name="Jim Fleming" userId="161791bae1afb603" providerId="LiveId" clId="{5A66F285-9A68-9848-AA0B-FE5B2BE99AC4}" dt="2024-10-18T15:37:07.950" v="80" actId="2696"/>
        <pc:sldMkLst>
          <pc:docMk/>
          <pc:sldMk cId="1095635040" sldId="476"/>
        </pc:sldMkLst>
      </pc:sldChg>
      <pc:sldChg chg="del">
        <pc:chgData name="Jim Fleming" userId="161791bae1afb603" providerId="LiveId" clId="{5A66F285-9A68-9848-AA0B-FE5B2BE99AC4}" dt="2024-10-18T15:37:07.950" v="80" actId="2696"/>
        <pc:sldMkLst>
          <pc:docMk/>
          <pc:sldMk cId="1626850856" sldId="477"/>
        </pc:sldMkLst>
      </pc:sldChg>
      <pc:sldChg chg="del">
        <pc:chgData name="Jim Fleming" userId="161791bae1afb603" providerId="LiveId" clId="{5A66F285-9A68-9848-AA0B-FE5B2BE99AC4}" dt="2024-10-18T15:37:07.950" v="80" actId="2696"/>
        <pc:sldMkLst>
          <pc:docMk/>
          <pc:sldMk cId="4009306785" sldId="478"/>
        </pc:sldMkLst>
      </pc:sldChg>
      <pc:sldChg chg="del">
        <pc:chgData name="Jim Fleming" userId="161791bae1afb603" providerId="LiveId" clId="{5A66F285-9A68-9848-AA0B-FE5B2BE99AC4}" dt="2024-10-18T15:37:07.950" v="80" actId="2696"/>
        <pc:sldMkLst>
          <pc:docMk/>
          <pc:sldMk cId="1008993633" sldId="479"/>
        </pc:sldMkLst>
      </pc:sldChg>
      <pc:sldChg chg="del">
        <pc:chgData name="Jim Fleming" userId="161791bae1afb603" providerId="LiveId" clId="{5A66F285-9A68-9848-AA0B-FE5B2BE99AC4}" dt="2024-10-18T15:37:07.950" v="80" actId="2696"/>
        <pc:sldMkLst>
          <pc:docMk/>
          <pc:sldMk cId="3467839692" sldId="480"/>
        </pc:sldMkLst>
      </pc:sldChg>
      <pc:sldChg chg="del">
        <pc:chgData name="Jim Fleming" userId="161791bae1afb603" providerId="LiveId" clId="{5A66F285-9A68-9848-AA0B-FE5B2BE99AC4}" dt="2024-10-18T15:37:07.950" v="80" actId="2696"/>
        <pc:sldMkLst>
          <pc:docMk/>
          <pc:sldMk cId="1693998690" sldId="481"/>
        </pc:sldMkLst>
      </pc:sldChg>
      <pc:sldChg chg="del">
        <pc:chgData name="Jim Fleming" userId="161791bae1afb603" providerId="LiveId" clId="{5A66F285-9A68-9848-AA0B-FE5B2BE99AC4}" dt="2024-10-18T15:37:07.950" v="80" actId="2696"/>
        <pc:sldMkLst>
          <pc:docMk/>
          <pc:sldMk cId="334323681" sldId="483"/>
        </pc:sldMkLst>
      </pc:sldChg>
      <pc:sldChg chg="del">
        <pc:chgData name="Jim Fleming" userId="161791bae1afb603" providerId="LiveId" clId="{5A66F285-9A68-9848-AA0B-FE5B2BE99AC4}" dt="2024-10-18T15:37:07.950" v="80" actId="2696"/>
        <pc:sldMkLst>
          <pc:docMk/>
          <pc:sldMk cId="2138533639" sldId="489"/>
        </pc:sldMkLst>
      </pc:sldChg>
      <pc:sldChg chg="del">
        <pc:chgData name="Jim Fleming" userId="161791bae1afb603" providerId="LiveId" clId="{5A66F285-9A68-9848-AA0B-FE5B2BE99AC4}" dt="2024-10-18T15:37:07.950" v="80" actId="2696"/>
        <pc:sldMkLst>
          <pc:docMk/>
          <pc:sldMk cId="1773743807" sldId="490"/>
        </pc:sldMkLst>
      </pc:sldChg>
      <pc:sldChg chg="del">
        <pc:chgData name="Jim Fleming" userId="161791bae1afb603" providerId="LiveId" clId="{5A66F285-9A68-9848-AA0B-FE5B2BE99AC4}" dt="2024-10-18T15:37:07.950" v="80" actId="2696"/>
        <pc:sldMkLst>
          <pc:docMk/>
          <pc:sldMk cId="3278007702" sldId="505"/>
        </pc:sldMkLst>
      </pc:sldChg>
      <pc:sldChg chg="del">
        <pc:chgData name="Jim Fleming" userId="161791bae1afb603" providerId="LiveId" clId="{5A66F285-9A68-9848-AA0B-FE5B2BE99AC4}" dt="2024-10-18T15:37:07.950" v="80" actId="2696"/>
        <pc:sldMkLst>
          <pc:docMk/>
          <pc:sldMk cId="4287106677" sldId="506"/>
        </pc:sldMkLst>
      </pc:sldChg>
      <pc:sldChg chg="del">
        <pc:chgData name="Jim Fleming" userId="161791bae1afb603" providerId="LiveId" clId="{5A66F285-9A68-9848-AA0B-FE5B2BE99AC4}" dt="2024-10-18T15:37:07.950" v="80" actId="2696"/>
        <pc:sldMkLst>
          <pc:docMk/>
          <pc:sldMk cId="2483344949" sldId="685"/>
        </pc:sldMkLst>
      </pc:sldChg>
      <pc:sldChg chg="del">
        <pc:chgData name="Jim Fleming" userId="161791bae1afb603" providerId="LiveId" clId="{5A66F285-9A68-9848-AA0B-FE5B2BE99AC4}" dt="2024-10-18T15:37:07.950" v="80" actId="2696"/>
        <pc:sldMkLst>
          <pc:docMk/>
          <pc:sldMk cId="3138687943" sldId="686"/>
        </pc:sldMkLst>
      </pc:sldChg>
      <pc:sldChg chg="del">
        <pc:chgData name="Jim Fleming" userId="161791bae1afb603" providerId="LiveId" clId="{5A66F285-9A68-9848-AA0B-FE5B2BE99AC4}" dt="2024-10-18T15:37:07.950" v="80" actId="2696"/>
        <pc:sldMkLst>
          <pc:docMk/>
          <pc:sldMk cId="235385805" sldId="687"/>
        </pc:sldMkLst>
      </pc:sldChg>
      <pc:sldChg chg="del">
        <pc:chgData name="Jim Fleming" userId="161791bae1afb603" providerId="LiveId" clId="{5A66F285-9A68-9848-AA0B-FE5B2BE99AC4}" dt="2024-10-18T15:37:07.950" v="80" actId="2696"/>
        <pc:sldMkLst>
          <pc:docMk/>
          <pc:sldMk cId="455421558" sldId="688"/>
        </pc:sldMkLst>
      </pc:sldChg>
      <pc:sldChg chg="del">
        <pc:chgData name="Jim Fleming" userId="161791bae1afb603" providerId="LiveId" clId="{5A66F285-9A68-9848-AA0B-FE5B2BE99AC4}" dt="2024-10-18T15:37:07.950" v="80" actId="2696"/>
        <pc:sldMkLst>
          <pc:docMk/>
          <pc:sldMk cId="4261610662" sldId="689"/>
        </pc:sldMkLst>
      </pc:sldChg>
      <pc:sldChg chg="del">
        <pc:chgData name="Jim Fleming" userId="161791bae1afb603" providerId="LiveId" clId="{5A66F285-9A68-9848-AA0B-FE5B2BE99AC4}" dt="2024-10-18T15:37:07.950" v="80" actId="2696"/>
        <pc:sldMkLst>
          <pc:docMk/>
          <pc:sldMk cId="2656249914" sldId="691"/>
        </pc:sldMkLst>
      </pc:sldChg>
      <pc:sldChg chg="del">
        <pc:chgData name="Jim Fleming" userId="161791bae1afb603" providerId="LiveId" clId="{5A66F285-9A68-9848-AA0B-FE5B2BE99AC4}" dt="2024-10-18T15:37:07.950" v="80" actId="2696"/>
        <pc:sldMkLst>
          <pc:docMk/>
          <pc:sldMk cId="3262844880" sldId="692"/>
        </pc:sldMkLst>
      </pc:sldChg>
      <pc:sldChg chg="del">
        <pc:chgData name="Jim Fleming" userId="161791bae1afb603" providerId="LiveId" clId="{5A66F285-9A68-9848-AA0B-FE5B2BE99AC4}" dt="2024-10-18T15:37:07.950" v="80" actId="2696"/>
        <pc:sldMkLst>
          <pc:docMk/>
          <pc:sldMk cId="3307085398" sldId="694"/>
        </pc:sldMkLst>
      </pc:sldChg>
      <pc:sldChg chg="del">
        <pc:chgData name="Jim Fleming" userId="161791bae1afb603" providerId="LiveId" clId="{5A66F285-9A68-9848-AA0B-FE5B2BE99AC4}" dt="2024-10-18T15:37:07.950" v="80" actId="2696"/>
        <pc:sldMkLst>
          <pc:docMk/>
          <pc:sldMk cId="2207186041" sldId="695"/>
        </pc:sldMkLst>
      </pc:sldChg>
      <pc:sldChg chg="del">
        <pc:chgData name="Jim Fleming" userId="161791bae1afb603" providerId="LiveId" clId="{5A66F285-9A68-9848-AA0B-FE5B2BE99AC4}" dt="2024-10-18T15:37:07.950" v="80" actId="2696"/>
        <pc:sldMkLst>
          <pc:docMk/>
          <pc:sldMk cId="516602135" sldId="696"/>
        </pc:sldMkLst>
      </pc:sldChg>
      <pc:sldChg chg="del">
        <pc:chgData name="Jim Fleming" userId="161791bae1afb603" providerId="LiveId" clId="{5A66F285-9A68-9848-AA0B-FE5B2BE99AC4}" dt="2024-10-18T15:37:07.950" v="80" actId="2696"/>
        <pc:sldMkLst>
          <pc:docMk/>
          <pc:sldMk cId="2886083448" sldId="697"/>
        </pc:sldMkLst>
      </pc:sldChg>
      <pc:sldChg chg="del">
        <pc:chgData name="Jim Fleming" userId="161791bae1afb603" providerId="LiveId" clId="{5A66F285-9A68-9848-AA0B-FE5B2BE99AC4}" dt="2024-10-18T15:37:07.950" v="80" actId="2696"/>
        <pc:sldMkLst>
          <pc:docMk/>
          <pc:sldMk cId="3021204438" sldId="698"/>
        </pc:sldMkLst>
      </pc:sldChg>
      <pc:sldChg chg="del">
        <pc:chgData name="Jim Fleming" userId="161791bae1afb603" providerId="LiveId" clId="{5A66F285-9A68-9848-AA0B-FE5B2BE99AC4}" dt="2024-10-18T15:37:07.950" v="80" actId="2696"/>
        <pc:sldMkLst>
          <pc:docMk/>
          <pc:sldMk cId="2718674614" sldId="699"/>
        </pc:sldMkLst>
      </pc:sldChg>
      <pc:sldChg chg="modSp new mod">
        <pc:chgData name="Jim Fleming" userId="161791bae1afb603" providerId="LiveId" clId="{5A66F285-9A68-9848-AA0B-FE5B2BE99AC4}" dt="2024-10-18T15:36:40.165" v="78" actId="6549"/>
        <pc:sldMkLst>
          <pc:docMk/>
          <pc:sldMk cId="126713534" sldId="700"/>
        </pc:sldMkLst>
      </pc:sldChg>
    </pc:docChg>
  </pc:docChgLst>
  <pc:docChgLst>
    <pc:chgData name="Jim Fleming" userId="161791bae1afb603" providerId="LiveId" clId="{6954FD47-9D52-264D-86E3-E2E601CB989E}"/>
    <pc:docChg chg="undo custSel addSld delSld modSld sldOrd">
      <pc:chgData name="Jim Fleming" userId="161791bae1afb603" providerId="LiveId" clId="{6954FD47-9D52-264D-86E3-E2E601CB989E}" dt="2024-09-28T16:15:15.557" v="567"/>
      <pc:docMkLst>
        <pc:docMk/>
      </pc:docMkLst>
      <pc:sldChg chg="ord">
        <pc:chgData name="Jim Fleming" userId="161791bae1afb603" providerId="LiveId" clId="{6954FD47-9D52-264D-86E3-E2E601CB989E}" dt="2024-09-28T14:52:49.763" v="26" actId="20578"/>
        <pc:sldMkLst>
          <pc:docMk/>
          <pc:sldMk cId="1424495844" sldId="556"/>
        </pc:sldMkLst>
      </pc:sldChg>
      <pc:sldChg chg="modSp mod">
        <pc:chgData name="Jim Fleming" userId="161791bae1afb603" providerId="LiveId" clId="{6954FD47-9D52-264D-86E3-E2E601CB989E}" dt="2024-09-28T14:52:40.057" v="22" actId="14100"/>
        <pc:sldMkLst>
          <pc:docMk/>
          <pc:sldMk cId="1329755425" sldId="681"/>
        </pc:sldMkLst>
      </pc:sldChg>
      <pc:sldChg chg="del">
        <pc:chgData name="Jim Fleming" userId="161791bae1afb603" providerId="LiveId" clId="{6954FD47-9D52-264D-86E3-E2E601CB989E}" dt="2024-09-28T16:11:57.992" v="542" actId="2696"/>
        <pc:sldMkLst>
          <pc:docMk/>
          <pc:sldMk cId="1565996865" sldId="698"/>
        </pc:sldMkLst>
      </pc:sldChg>
      <pc:sldChg chg="addSp delSp modSp mod">
        <pc:chgData name="Jim Fleming" userId="161791bae1afb603" providerId="LiveId" clId="{6954FD47-9D52-264D-86E3-E2E601CB989E}" dt="2024-09-28T15:42:10.098" v="534" actId="6549"/>
        <pc:sldMkLst>
          <pc:docMk/>
          <pc:sldMk cId="4221127941" sldId="704"/>
        </pc:sldMkLst>
      </pc:sldChg>
      <pc:sldChg chg="del">
        <pc:chgData name="Jim Fleming" userId="161791bae1afb603" providerId="LiveId" clId="{6954FD47-9D52-264D-86E3-E2E601CB989E}" dt="2024-09-28T14:52:06.862" v="4" actId="2696"/>
        <pc:sldMkLst>
          <pc:docMk/>
          <pc:sldMk cId="1720901499" sldId="719"/>
        </pc:sldMkLst>
      </pc:sldChg>
      <pc:sldChg chg="del">
        <pc:chgData name="Jim Fleming" userId="161791bae1afb603" providerId="LiveId" clId="{6954FD47-9D52-264D-86E3-E2E601CB989E}" dt="2024-09-28T16:11:56.704" v="540" actId="2696"/>
        <pc:sldMkLst>
          <pc:docMk/>
          <pc:sldMk cId="880406374" sldId="725"/>
        </pc:sldMkLst>
      </pc:sldChg>
      <pc:sldChg chg="del">
        <pc:chgData name="Jim Fleming" userId="161791bae1afb603" providerId="LiveId" clId="{6954FD47-9D52-264D-86E3-E2E601CB989E}" dt="2024-09-28T14:52:07.194" v="5" actId="2696"/>
        <pc:sldMkLst>
          <pc:docMk/>
          <pc:sldMk cId="2237405120" sldId="726"/>
        </pc:sldMkLst>
      </pc:sldChg>
      <pc:sldChg chg="del">
        <pc:chgData name="Jim Fleming" userId="161791bae1afb603" providerId="LiveId" clId="{6954FD47-9D52-264D-86E3-E2E601CB989E}" dt="2024-09-28T14:52:07.610" v="6" actId="2696"/>
        <pc:sldMkLst>
          <pc:docMk/>
          <pc:sldMk cId="607278140" sldId="727"/>
        </pc:sldMkLst>
      </pc:sldChg>
      <pc:sldChg chg="del">
        <pc:chgData name="Jim Fleming" userId="161791bae1afb603" providerId="LiveId" clId="{6954FD47-9D52-264D-86E3-E2E601CB989E}" dt="2024-09-28T14:52:09.701" v="7" actId="2696"/>
        <pc:sldMkLst>
          <pc:docMk/>
          <pc:sldMk cId="1820662289" sldId="728"/>
        </pc:sldMkLst>
      </pc:sldChg>
      <pc:sldChg chg="del">
        <pc:chgData name="Jim Fleming" userId="161791bae1afb603" providerId="LiveId" clId="{6954FD47-9D52-264D-86E3-E2E601CB989E}" dt="2024-09-28T14:52:43.803" v="23" actId="2696"/>
        <pc:sldMkLst>
          <pc:docMk/>
          <pc:sldMk cId="544739144" sldId="729"/>
        </pc:sldMkLst>
      </pc:sldChg>
      <pc:sldChg chg="del">
        <pc:chgData name="Jim Fleming" userId="161791bae1afb603" providerId="LiveId" clId="{6954FD47-9D52-264D-86E3-E2E601CB989E}" dt="2024-09-28T14:52:45.635" v="25" actId="2696"/>
        <pc:sldMkLst>
          <pc:docMk/>
          <pc:sldMk cId="3009108924" sldId="731"/>
        </pc:sldMkLst>
      </pc:sldChg>
      <pc:sldChg chg="del">
        <pc:chgData name="Jim Fleming" userId="161791bae1afb603" providerId="LiveId" clId="{6954FD47-9D52-264D-86E3-E2E601CB989E}" dt="2024-09-28T14:52:54.422" v="29" actId="2696"/>
        <pc:sldMkLst>
          <pc:docMk/>
          <pc:sldMk cId="1972969149" sldId="732"/>
        </pc:sldMkLst>
      </pc:sldChg>
      <pc:sldChg chg="del">
        <pc:chgData name="Jim Fleming" userId="161791bae1afb603" providerId="LiveId" clId="{6954FD47-9D52-264D-86E3-E2E601CB989E}" dt="2024-09-28T14:52:51.660" v="27" actId="2696"/>
        <pc:sldMkLst>
          <pc:docMk/>
          <pc:sldMk cId="4199784946" sldId="734"/>
        </pc:sldMkLst>
      </pc:sldChg>
      <pc:sldChg chg="del">
        <pc:chgData name="Jim Fleming" userId="161791bae1afb603" providerId="LiveId" clId="{6954FD47-9D52-264D-86E3-E2E601CB989E}" dt="2024-09-28T16:11:57.247" v="541" actId="2696"/>
        <pc:sldMkLst>
          <pc:docMk/>
          <pc:sldMk cId="736182195" sldId="735"/>
        </pc:sldMkLst>
      </pc:sldChg>
      <pc:sldChg chg="del">
        <pc:chgData name="Jim Fleming" userId="161791bae1afb603" providerId="LiveId" clId="{6954FD47-9D52-264D-86E3-E2E601CB989E}" dt="2024-09-28T14:52:44.661" v="24" actId="2696"/>
        <pc:sldMkLst>
          <pc:docMk/>
          <pc:sldMk cId="2910264597" sldId="736"/>
        </pc:sldMkLst>
      </pc:sldChg>
      <pc:sldChg chg="del">
        <pc:chgData name="Jim Fleming" userId="161791bae1afb603" providerId="LiveId" clId="{6954FD47-9D52-264D-86E3-E2E601CB989E}" dt="2024-09-28T16:11:58.721" v="543" actId="2696"/>
        <pc:sldMkLst>
          <pc:docMk/>
          <pc:sldMk cId="2197377621" sldId="737"/>
        </pc:sldMkLst>
      </pc:sldChg>
      <pc:sldChg chg="del">
        <pc:chgData name="Jim Fleming" userId="161791bae1afb603" providerId="LiveId" clId="{6954FD47-9D52-264D-86E3-E2E601CB989E}" dt="2024-09-28T16:11:59.390" v="544" actId="2696"/>
        <pc:sldMkLst>
          <pc:docMk/>
          <pc:sldMk cId="2584805446" sldId="738"/>
        </pc:sldMkLst>
      </pc:sldChg>
      <pc:sldChg chg="addSp delSp modSp add mod">
        <pc:chgData name="Jim Fleming" userId="161791bae1afb603" providerId="LiveId" clId="{6954FD47-9D52-264D-86E3-E2E601CB989E}" dt="2024-09-28T15:24:17.744" v="310" actId="20577"/>
        <pc:sldMkLst>
          <pc:docMk/>
          <pc:sldMk cId="2467811026" sldId="739"/>
        </pc:sldMkLst>
      </pc:sldChg>
      <pc:sldChg chg="del">
        <pc:chgData name="Jim Fleming" userId="161791bae1afb603" providerId="LiveId" clId="{6954FD47-9D52-264D-86E3-E2E601CB989E}" dt="2024-09-28T14:52:52.848" v="28" actId="2696"/>
        <pc:sldMkLst>
          <pc:docMk/>
          <pc:sldMk cId="4135331656" sldId="739"/>
        </pc:sldMkLst>
      </pc:sldChg>
      <pc:sldChg chg="add del">
        <pc:chgData name="Jim Fleming" userId="161791bae1afb603" providerId="LiveId" clId="{6954FD47-9D52-264D-86E3-E2E601CB989E}" dt="2024-09-28T14:58:47.091" v="119" actId="2696"/>
        <pc:sldMkLst>
          <pc:docMk/>
          <pc:sldMk cId="1602668702" sldId="740"/>
        </pc:sldMkLst>
      </pc:sldChg>
      <pc:sldChg chg="modSp add mod ord modShow">
        <pc:chgData name="Jim Fleming" userId="161791bae1afb603" providerId="LiveId" clId="{6954FD47-9D52-264D-86E3-E2E601CB989E}" dt="2024-09-28T15:48:48.150" v="539" actId="20578"/>
        <pc:sldMkLst>
          <pc:docMk/>
          <pc:sldMk cId="3723786110" sldId="740"/>
        </pc:sldMkLst>
      </pc:sldChg>
      <pc:sldChg chg="addSp delSp modSp new mod modClrScheme modAnim chgLayout">
        <pc:chgData name="Jim Fleming" userId="161791bae1afb603" providerId="LiveId" clId="{6954FD47-9D52-264D-86E3-E2E601CB989E}" dt="2024-09-28T16:15:15.557" v="567"/>
        <pc:sldMkLst>
          <pc:docMk/>
          <pc:sldMk cId="4051026985" sldId="741"/>
        </pc:sldMkLst>
      </pc:sldChg>
      <pc:sldChg chg="add ord">
        <pc:chgData name="Jim Fleming" userId="161791bae1afb603" providerId="LiveId" clId="{6954FD47-9D52-264D-86E3-E2E601CB989E}" dt="2024-09-28T16:12:10.785" v="548" actId="20578"/>
        <pc:sldMkLst>
          <pc:docMk/>
          <pc:sldMk cId="3211138633" sldId="742"/>
        </pc:sldMkLst>
      </pc:sldChg>
      <pc:sldChg chg="add del">
        <pc:chgData name="Jim Fleming" userId="161791bae1afb603" providerId="LiveId" clId="{6954FD47-9D52-264D-86E3-E2E601CB989E}" dt="2024-09-28T16:12:25.100" v="553" actId="2696"/>
        <pc:sldMkLst>
          <pc:docMk/>
          <pc:sldMk cId="895317235" sldId="743"/>
        </pc:sldMkLst>
      </pc:sldChg>
      <pc:sldChg chg="add ord replId">
        <pc:chgData name="Jim Fleming" userId="161791bae1afb603" providerId="LiveId" clId="{6954FD47-9D52-264D-86E3-E2E601CB989E}" dt="2024-09-28T16:12:22.738" v="552" actId="20578"/>
        <pc:sldMkLst>
          <pc:docMk/>
          <pc:sldMk cId="3584773197" sldId="744"/>
        </pc:sldMkLst>
      </pc:sldChg>
      <pc:sldChg chg="add ord">
        <pc:chgData name="Jim Fleming" userId="161791bae1afb603" providerId="LiveId" clId="{6954FD47-9D52-264D-86E3-E2E601CB989E}" dt="2024-09-28T16:12:19.356" v="551" actId="20578"/>
        <pc:sldMkLst>
          <pc:docMk/>
          <pc:sldMk cId="3099131523" sldId="745"/>
        </pc:sldMkLst>
      </pc:sldChg>
      <pc:sldChg chg="add ord replId">
        <pc:chgData name="Jim Fleming" userId="161791bae1afb603" providerId="LiveId" clId="{6954FD47-9D52-264D-86E3-E2E601CB989E}" dt="2024-09-28T16:12:16.313" v="550" actId="20578"/>
        <pc:sldMkLst>
          <pc:docMk/>
          <pc:sldMk cId="1241233077" sldId="746"/>
        </pc:sldMkLst>
      </pc:sldChg>
      <pc:sldChg chg="add ord replId">
        <pc:chgData name="Jim Fleming" userId="161791bae1afb603" providerId="LiveId" clId="{6954FD47-9D52-264D-86E3-E2E601CB989E}" dt="2024-09-28T16:12:13.548" v="549" actId="20578"/>
        <pc:sldMkLst>
          <pc:docMk/>
          <pc:sldMk cId="231406448" sldId="747"/>
        </pc:sldMkLst>
      </pc:sldChg>
    </pc:docChg>
  </pc:docChgLst>
  <pc:docChgLst>
    <pc:chgData name="Jim Fleming" userId="161791bae1afb603" providerId="LiveId" clId="{04DA70CD-13B1-7D44-B6C7-25C7668AFA74}"/>
    <pc:docChg chg="modSld">
      <pc:chgData name="Jim Fleming" userId="161791bae1afb603" providerId="LiveId" clId="{04DA70CD-13B1-7D44-B6C7-25C7668AFA74}" dt="2024-04-28T21:46:40.697" v="2"/>
      <pc:docMkLst>
        <pc:docMk/>
      </pc:docMkLst>
      <pc:sldChg chg="modSp">
        <pc:chgData name="Jim Fleming" userId="161791bae1afb603" providerId="LiveId" clId="{04DA70CD-13B1-7D44-B6C7-25C7668AFA74}" dt="2024-04-28T21:46:31.300" v="0"/>
        <pc:sldMkLst>
          <pc:docMk/>
          <pc:sldMk cId="816045860" sldId="677"/>
        </pc:sldMkLst>
      </pc:sldChg>
      <pc:sldChg chg="modSp">
        <pc:chgData name="Jim Fleming" userId="161791bae1afb603" providerId="LiveId" clId="{04DA70CD-13B1-7D44-B6C7-25C7668AFA74}" dt="2024-04-28T21:46:36.793" v="1"/>
        <pc:sldMkLst>
          <pc:docMk/>
          <pc:sldMk cId="1892334262" sldId="678"/>
        </pc:sldMkLst>
      </pc:sldChg>
      <pc:sldChg chg="modSp">
        <pc:chgData name="Jim Fleming" userId="161791bae1afb603" providerId="LiveId" clId="{04DA70CD-13B1-7D44-B6C7-25C7668AFA74}" dt="2024-04-28T21:46:40.697" v="2"/>
        <pc:sldMkLst>
          <pc:docMk/>
          <pc:sldMk cId="2701228636" sldId="679"/>
        </pc:sldMkLst>
      </pc:sldChg>
    </pc:docChg>
  </pc:docChgLst>
  <pc:docChgLst>
    <pc:chgData name="Jim Fleming" userId="161791bae1afb603" providerId="LiveId" clId="{B153192E-CFB0-404F-872E-8B98057B7F1C}"/>
    <pc:docChg chg="undo custSel addSld delSld modSld sldOrd">
      <pc:chgData name="Jim Fleming" userId="161791bae1afb603" providerId="LiveId" clId="{B153192E-CFB0-404F-872E-8B98057B7F1C}" dt="2024-03-16T23:45:21.393" v="269" actId="20577"/>
      <pc:docMkLst>
        <pc:docMk/>
      </pc:docMkLst>
      <pc:sldChg chg="modSp mod">
        <pc:chgData name="Jim Fleming" userId="161791bae1afb603" providerId="LiveId" clId="{B153192E-CFB0-404F-872E-8B98057B7F1C}" dt="2024-03-16T23:44:58.828" v="255" actId="20577"/>
        <pc:sldMkLst>
          <pc:docMk/>
          <pc:sldMk cId="1520490589" sldId="468"/>
        </pc:sldMkLst>
      </pc:sldChg>
      <pc:sldChg chg="modSp mod">
        <pc:chgData name="Jim Fleming" userId="161791bae1afb603" providerId="LiveId" clId="{B153192E-CFB0-404F-872E-8B98057B7F1C}" dt="2024-03-16T23:40:13.347" v="2" actId="20577"/>
        <pc:sldMkLst>
          <pc:docMk/>
          <pc:sldMk cId="111229696" sldId="648"/>
        </pc:sldMkLst>
      </pc:sldChg>
      <pc:sldChg chg="add ord">
        <pc:chgData name="Jim Fleming" userId="161791bae1afb603" providerId="LiveId" clId="{B153192E-CFB0-404F-872E-8B98057B7F1C}" dt="2024-03-16T23:40:52.694" v="19" actId="20578"/>
        <pc:sldMkLst>
          <pc:docMk/>
          <pc:sldMk cId="1704666994" sldId="649"/>
        </pc:sldMkLst>
      </pc:sldChg>
      <pc:sldChg chg="del">
        <pc:chgData name="Jim Fleming" userId="161791bae1afb603" providerId="LiveId" clId="{B153192E-CFB0-404F-872E-8B98057B7F1C}" dt="2024-03-16T23:40:39.414" v="12" actId="2696"/>
        <pc:sldMkLst>
          <pc:docMk/>
          <pc:sldMk cId="2023914728" sldId="649"/>
        </pc:sldMkLst>
      </pc:sldChg>
      <pc:sldChg chg="del">
        <pc:chgData name="Jim Fleming" userId="161791bae1afb603" providerId="LiveId" clId="{B153192E-CFB0-404F-872E-8B98057B7F1C}" dt="2024-03-16T23:40:39.977" v="13" actId="2696"/>
        <pc:sldMkLst>
          <pc:docMk/>
          <pc:sldMk cId="825580403" sldId="650"/>
        </pc:sldMkLst>
      </pc:sldChg>
      <pc:sldChg chg="add del">
        <pc:chgData name="Jim Fleming" userId="161791bae1afb603" providerId="LiveId" clId="{B153192E-CFB0-404F-872E-8B98057B7F1C}" dt="2024-03-16T23:43:59.359" v="230" actId="2696"/>
        <pc:sldMkLst>
          <pc:docMk/>
          <pc:sldMk cId="953154733" sldId="650"/>
        </pc:sldMkLst>
      </pc:sldChg>
      <pc:sldChg chg="del">
        <pc:chgData name="Jim Fleming" userId="161791bae1afb603" providerId="LiveId" clId="{B153192E-CFB0-404F-872E-8B98057B7F1C}" dt="2024-03-16T23:40:40.427" v="14" actId="2696"/>
        <pc:sldMkLst>
          <pc:docMk/>
          <pc:sldMk cId="907203637" sldId="651"/>
        </pc:sldMkLst>
      </pc:sldChg>
      <pc:sldChg chg="addSp delSp modSp add mod ord">
        <pc:chgData name="Jim Fleming" userId="161791bae1afb603" providerId="LiveId" clId="{B153192E-CFB0-404F-872E-8B98057B7F1C}" dt="2024-03-16T23:45:12.951" v="261" actId="20577"/>
        <pc:sldMkLst>
          <pc:docMk/>
          <pc:sldMk cId="1046897879" sldId="651"/>
        </pc:sldMkLst>
      </pc:sldChg>
      <pc:sldChg chg="modSp add mod">
        <pc:chgData name="Jim Fleming" userId="161791bae1afb603" providerId="LiveId" clId="{B153192E-CFB0-404F-872E-8B98057B7F1C}" dt="2024-03-16T23:45:16.311" v="262"/>
        <pc:sldMkLst>
          <pc:docMk/>
          <pc:sldMk cId="2692242383" sldId="652"/>
        </pc:sldMkLst>
      </pc:sldChg>
      <pc:sldChg chg="del">
        <pc:chgData name="Jim Fleming" userId="161791bae1afb603" providerId="LiveId" clId="{B153192E-CFB0-404F-872E-8B98057B7F1C}" dt="2024-03-16T23:40:40.817" v="15" actId="2696"/>
        <pc:sldMkLst>
          <pc:docMk/>
          <pc:sldMk cId="3173313526" sldId="652"/>
        </pc:sldMkLst>
      </pc:sldChg>
      <pc:sldChg chg="del">
        <pc:chgData name="Jim Fleming" userId="161791bae1afb603" providerId="LiveId" clId="{B153192E-CFB0-404F-872E-8B98057B7F1C}" dt="2024-03-16T23:40:41.240" v="16" actId="2696"/>
        <pc:sldMkLst>
          <pc:docMk/>
          <pc:sldMk cId="3035008241" sldId="653"/>
        </pc:sldMkLst>
      </pc:sldChg>
      <pc:sldChg chg="modSp add mod">
        <pc:chgData name="Jim Fleming" userId="161791bae1afb603" providerId="LiveId" clId="{B153192E-CFB0-404F-872E-8B98057B7F1C}" dt="2024-03-16T23:45:21.393" v="269" actId="20577"/>
        <pc:sldMkLst>
          <pc:docMk/>
          <pc:sldMk cId="3922066305" sldId="653"/>
        </pc:sldMkLst>
      </pc:sldChg>
      <pc:sldChg chg="del">
        <pc:chgData name="Jim Fleming" userId="161791bae1afb603" providerId="LiveId" clId="{B153192E-CFB0-404F-872E-8B98057B7F1C}" dt="2024-03-16T23:40:38.434" v="11" actId="2696"/>
        <pc:sldMkLst>
          <pc:docMk/>
          <pc:sldMk cId="933047030" sldId="654"/>
        </pc:sldMkLst>
      </pc:sldChg>
      <pc:sldChg chg="modSp add mod replId">
        <pc:chgData name="Jim Fleming" userId="161791bae1afb603" providerId="LiveId" clId="{B153192E-CFB0-404F-872E-8B98057B7F1C}" dt="2024-03-16T23:45:18.529" v="263"/>
        <pc:sldMkLst>
          <pc:docMk/>
          <pc:sldMk cId="3865378955" sldId="654"/>
        </pc:sldMkLst>
      </pc:sldChg>
      <pc:sldChg chg="del">
        <pc:chgData name="Jim Fleming" userId="161791bae1afb603" providerId="LiveId" clId="{B153192E-CFB0-404F-872E-8B98057B7F1C}" dt="2024-03-16T23:40:42.253" v="17" actId="2696"/>
        <pc:sldMkLst>
          <pc:docMk/>
          <pc:sldMk cId="2504948004" sldId="655"/>
        </pc:sldMkLst>
      </pc:sldChg>
    </pc:docChg>
  </pc:docChgLst>
  <pc:docChgLst>
    <pc:chgData name="Jim Fleming" userId="161791bae1afb603" providerId="LiveId" clId="{3A94EC96-952C-ED41-BA3A-E89B26CF9742}"/>
    <pc:docChg chg="custSel addSld delSld modSld sldOrd">
      <pc:chgData name="Jim Fleming" userId="161791bae1afb603" providerId="LiveId" clId="{3A94EC96-952C-ED41-BA3A-E89B26CF9742}" dt="2024-02-10T14:09:10.370" v="133" actId="478"/>
      <pc:docMkLst>
        <pc:docMk/>
      </pc:docMkLst>
      <pc:sldChg chg="addSp delSp modSp add mod">
        <pc:chgData name="Jim Fleming" userId="161791bae1afb603" providerId="LiveId" clId="{3A94EC96-952C-ED41-BA3A-E89B26CF9742}" dt="2024-02-10T14:08:59.594" v="132" actId="478"/>
        <pc:sldMkLst>
          <pc:docMk/>
          <pc:sldMk cId="1424495844" sldId="556"/>
        </pc:sldMkLst>
      </pc:sldChg>
      <pc:sldChg chg="modSp mod">
        <pc:chgData name="Jim Fleming" userId="161791bae1afb603" providerId="LiveId" clId="{3A94EC96-952C-ED41-BA3A-E89B26CF9742}" dt="2024-02-10T13:53:51.588" v="10" actId="6549"/>
        <pc:sldMkLst>
          <pc:docMk/>
          <pc:sldMk cId="111229696" sldId="648"/>
        </pc:sldMkLst>
      </pc:sldChg>
      <pc:sldChg chg="del">
        <pc:chgData name="Jim Fleming" userId="161791bae1afb603" providerId="LiveId" clId="{3A94EC96-952C-ED41-BA3A-E89B26CF9742}" dt="2024-02-10T13:54:23.432" v="17" actId="2696"/>
        <pc:sldMkLst>
          <pc:docMk/>
          <pc:sldMk cId="4120173723" sldId="650"/>
        </pc:sldMkLst>
      </pc:sldChg>
      <pc:sldChg chg="del">
        <pc:chgData name="Jim Fleming" userId="161791bae1afb603" providerId="LiveId" clId="{3A94EC96-952C-ED41-BA3A-E89B26CF9742}" dt="2024-02-10T13:54:25.181" v="19" actId="2696"/>
        <pc:sldMkLst>
          <pc:docMk/>
          <pc:sldMk cId="1088369182" sldId="651"/>
        </pc:sldMkLst>
      </pc:sldChg>
      <pc:sldChg chg="del">
        <pc:chgData name="Jim Fleming" userId="161791bae1afb603" providerId="LiveId" clId="{3A94EC96-952C-ED41-BA3A-E89B26CF9742}" dt="2024-02-10T13:54:27.585" v="21" actId="2696"/>
        <pc:sldMkLst>
          <pc:docMk/>
          <pc:sldMk cId="501681668" sldId="652"/>
        </pc:sldMkLst>
      </pc:sldChg>
      <pc:sldChg chg="del">
        <pc:chgData name="Jim Fleming" userId="161791bae1afb603" providerId="LiveId" clId="{3A94EC96-952C-ED41-BA3A-E89B26CF9742}" dt="2024-02-10T13:54:30.951" v="23" actId="2696"/>
        <pc:sldMkLst>
          <pc:docMk/>
          <pc:sldMk cId="4225023097" sldId="653"/>
        </pc:sldMkLst>
      </pc:sldChg>
      <pc:sldChg chg="del">
        <pc:chgData name="Jim Fleming" userId="161791bae1afb603" providerId="LiveId" clId="{3A94EC96-952C-ED41-BA3A-E89B26CF9742}" dt="2024-02-10T13:54:31.453" v="24" actId="2696"/>
        <pc:sldMkLst>
          <pc:docMk/>
          <pc:sldMk cId="337362603" sldId="654"/>
        </pc:sldMkLst>
      </pc:sldChg>
      <pc:sldChg chg="modSp mod">
        <pc:chgData name="Jim Fleming" userId="161791bae1afb603" providerId="LiveId" clId="{3A94EC96-952C-ED41-BA3A-E89B26CF9742}" dt="2024-02-10T13:55:13.287" v="34" actId="20577"/>
        <pc:sldMkLst>
          <pc:docMk/>
          <pc:sldMk cId="3271848622" sldId="655"/>
        </pc:sldMkLst>
      </pc:sldChg>
      <pc:sldChg chg="del">
        <pc:chgData name="Jim Fleming" userId="161791bae1afb603" providerId="LiveId" clId="{3A94EC96-952C-ED41-BA3A-E89B26CF9742}" dt="2024-02-10T13:54:22.507" v="16" actId="2696"/>
        <pc:sldMkLst>
          <pc:docMk/>
          <pc:sldMk cId="48545113" sldId="656"/>
        </pc:sldMkLst>
      </pc:sldChg>
      <pc:sldChg chg="modSp add mod ord modShow">
        <pc:chgData name="Jim Fleming" userId="161791bae1afb603" providerId="LiveId" clId="{3A94EC96-952C-ED41-BA3A-E89B26CF9742}" dt="2024-02-10T13:56:51.605" v="122" actId="114"/>
        <pc:sldMkLst>
          <pc:docMk/>
          <pc:sldMk cId="1646452653" sldId="656"/>
        </pc:sldMkLst>
      </pc:sldChg>
      <pc:sldChg chg="del">
        <pc:chgData name="Jim Fleming" userId="161791bae1afb603" providerId="LiveId" clId="{3A94EC96-952C-ED41-BA3A-E89B26CF9742}" dt="2024-02-10T13:54:24.415" v="18" actId="2696"/>
        <pc:sldMkLst>
          <pc:docMk/>
          <pc:sldMk cId="3352946960" sldId="657"/>
        </pc:sldMkLst>
      </pc:sldChg>
      <pc:sldChg chg="add ord">
        <pc:chgData name="Jim Fleming" userId="161791bae1afb603" providerId="LiveId" clId="{3A94EC96-952C-ED41-BA3A-E89B26CF9742}" dt="2024-02-10T13:59:12.918" v="125" actId="20578"/>
        <pc:sldMkLst>
          <pc:docMk/>
          <pc:sldMk cId="4050988270" sldId="657"/>
        </pc:sldMkLst>
      </pc:sldChg>
      <pc:sldChg chg="add ord">
        <pc:chgData name="Jim Fleming" userId="161791bae1afb603" providerId="LiveId" clId="{3A94EC96-952C-ED41-BA3A-E89B26CF9742}" dt="2024-02-10T13:59:17.069" v="127" actId="20578"/>
        <pc:sldMkLst>
          <pc:docMk/>
          <pc:sldMk cId="1843317052" sldId="658"/>
        </pc:sldMkLst>
      </pc:sldChg>
      <pc:sldChg chg="del">
        <pc:chgData name="Jim Fleming" userId="161791bae1afb603" providerId="LiveId" clId="{3A94EC96-952C-ED41-BA3A-E89B26CF9742}" dt="2024-02-10T13:54:25.936" v="20" actId="2696"/>
        <pc:sldMkLst>
          <pc:docMk/>
          <pc:sldMk cId="1906283373" sldId="658"/>
        </pc:sldMkLst>
      </pc:sldChg>
      <pc:sldChg chg="del">
        <pc:chgData name="Jim Fleming" userId="161791bae1afb603" providerId="LiveId" clId="{3A94EC96-952C-ED41-BA3A-E89B26CF9742}" dt="2024-02-10T13:54:30.231" v="22" actId="2696"/>
        <pc:sldMkLst>
          <pc:docMk/>
          <pc:sldMk cId="519493701" sldId="659"/>
        </pc:sldMkLst>
      </pc:sldChg>
      <pc:sldChg chg="add ord">
        <pc:chgData name="Jim Fleming" userId="161791bae1afb603" providerId="LiveId" clId="{3A94EC96-952C-ED41-BA3A-E89B26CF9742}" dt="2024-02-10T13:59:24.725" v="129" actId="20578"/>
        <pc:sldMkLst>
          <pc:docMk/>
          <pc:sldMk cId="1118561676" sldId="659"/>
        </pc:sldMkLst>
      </pc:sldChg>
      <pc:sldChg chg="del">
        <pc:chgData name="Jim Fleming" userId="161791bae1afb603" providerId="LiveId" clId="{3A94EC96-952C-ED41-BA3A-E89B26CF9742}" dt="2024-02-10T13:54:32.280" v="25" actId="2696"/>
        <pc:sldMkLst>
          <pc:docMk/>
          <pc:sldMk cId="913838025" sldId="660"/>
        </pc:sldMkLst>
      </pc:sldChg>
    </pc:docChg>
  </pc:docChgLst>
  <pc:docChgLst>
    <pc:chgData name="Jim Fleming" userId="161791bae1afb603" providerId="LiveId" clId="{82AE66DE-D205-A640-9FB7-FF0E8CD3DA7B}"/>
    <pc:docChg chg="undo custSel addSld delSld modSld sldOrd">
      <pc:chgData name="Jim Fleming" userId="161791bae1afb603" providerId="LiveId" clId="{82AE66DE-D205-A640-9FB7-FF0E8CD3DA7B}" dt="2024-07-06T15:29:40.161" v="192" actId="2696"/>
      <pc:docMkLst>
        <pc:docMk/>
      </pc:docMkLst>
      <pc:sldChg chg="modSp mod ord">
        <pc:chgData name="Jim Fleming" userId="161791bae1afb603" providerId="LiveId" clId="{82AE66DE-D205-A640-9FB7-FF0E8CD3DA7B}" dt="2024-07-06T15:26:32.409" v="150" actId="20578"/>
        <pc:sldMkLst>
          <pc:docMk/>
          <pc:sldMk cId="1987421806" sldId="633"/>
        </pc:sldMkLst>
      </pc:sldChg>
      <pc:sldChg chg="modSp add mod">
        <pc:chgData name="Jim Fleming" userId="161791bae1afb603" providerId="LiveId" clId="{82AE66DE-D205-A640-9FB7-FF0E8CD3DA7B}" dt="2024-07-06T15:19:57.070" v="43" actId="20577"/>
        <pc:sldMkLst>
          <pc:docMk/>
          <pc:sldMk cId="3013335753" sldId="679"/>
        </pc:sldMkLst>
      </pc:sldChg>
      <pc:sldChg chg="modSp add mod">
        <pc:chgData name="Jim Fleming" userId="161791bae1afb603" providerId="LiveId" clId="{82AE66DE-D205-A640-9FB7-FF0E8CD3DA7B}" dt="2024-07-06T15:19:52.003" v="40" actId="20577"/>
        <pc:sldMkLst>
          <pc:docMk/>
          <pc:sldMk cId="3550287390" sldId="680"/>
        </pc:sldMkLst>
      </pc:sldChg>
      <pc:sldChg chg="del">
        <pc:chgData name="Jim Fleming" userId="161791bae1afb603" providerId="LiveId" clId="{82AE66DE-D205-A640-9FB7-FF0E8CD3DA7B}" dt="2024-07-06T15:18:29.322" v="24" actId="2696"/>
        <pc:sldMkLst>
          <pc:docMk/>
          <pc:sldMk cId="685248244" sldId="681"/>
        </pc:sldMkLst>
      </pc:sldChg>
      <pc:sldChg chg="modSp add mod">
        <pc:chgData name="Jim Fleming" userId="161791bae1afb603" providerId="LiveId" clId="{82AE66DE-D205-A640-9FB7-FF0E8CD3DA7B}" dt="2024-07-06T15:20:04.656" v="48" actId="20577"/>
        <pc:sldMkLst>
          <pc:docMk/>
          <pc:sldMk cId="1009560000" sldId="681"/>
        </pc:sldMkLst>
      </pc:sldChg>
      <pc:sldChg chg="del">
        <pc:chgData name="Jim Fleming" userId="161791bae1afb603" providerId="LiveId" clId="{82AE66DE-D205-A640-9FB7-FF0E8CD3DA7B}" dt="2024-07-06T15:18:29.786" v="25" actId="2696"/>
        <pc:sldMkLst>
          <pc:docMk/>
          <pc:sldMk cId="51784607" sldId="682"/>
        </pc:sldMkLst>
      </pc:sldChg>
      <pc:sldChg chg="add ord">
        <pc:chgData name="Jim Fleming" userId="161791bae1afb603" providerId="LiveId" clId="{82AE66DE-D205-A640-9FB7-FF0E8CD3DA7B}" dt="2024-07-06T15:19:35.368" v="36" actId="20578"/>
        <pc:sldMkLst>
          <pc:docMk/>
          <pc:sldMk cId="637097887" sldId="682"/>
        </pc:sldMkLst>
      </pc:sldChg>
      <pc:sldChg chg="del">
        <pc:chgData name="Jim Fleming" userId="161791bae1afb603" providerId="LiveId" clId="{82AE66DE-D205-A640-9FB7-FF0E8CD3DA7B}" dt="2024-07-06T15:18:30.330" v="26" actId="2696"/>
        <pc:sldMkLst>
          <pc:docMk/>
          <pc:sldMk cId="678804310" sldId="683"/>
        </pc:sldMkLst>
      </pc:sldChg>
      <pc:sldChg chg="add del ord">
        <pc:chgData name="Jim Fleming" userId="161791bae1afb603" providerId="LiveId" clId="{82AE66DE-D205-A640-9FB7-FF0E8CD3DA7B}" dt="2024-07-06T15:29:40.161" v="192" actId="2696"/>
        <pc:sldMkLst>
          <pc:docMk/>
          <pc:sldMk cId="889493104" sldId="683"/>
        </pc:sldMkLst>
      </pc:sldChg>
      <pc:sldChg chg="modSp add mod ord">
        <pc:chgData name="Jim Fleming" userId="161791bae1afb603" providerId="LiveId" clId="{82AE66DE-D205-A640-9FB7-FF0E8CD3DA7B}" dt="2024-07-06T15:26:32.409" v="150" actId="20578"/>
        <pc:sldMkLst>
          <pc:docMk/>
          <pc:sldMk cId="1606641598" sldId="684"/>
        </pc:sldMkLst>
      </pc:sldChg>
      <pc:sldChg chg="del">
        <pc:chgData name="Jim Fleming" userId="161791bae1afb603" providerId="LiveId" clId="{82AE66DE-D205-A640-9FB7-FF0E8CD3DA7B}" dt="2024-07-06T15:18:31.384" v="27" actId="2696"/>
        <pc:sldMkLst>
          <pc:docMk/>
          <pc:sldMk cId="2598065513" sldId="684"/>
        </pc:sldMkLst>
      </pc:sldChg>
      <pc:sldChg chg="del">
        <pc:chgData name="Jim Fleming" userId="161791bae1afb603" providerId="LiveId" clId="{82AE66DE-D205-A640-9FB7-FF0E8CD3DA7B}" dt="2024-07-06T15:17:45.307" v="8" actId="2696"/>
        <pc:sldMkLst>
          <pc:docMk/>
          <pc:sldMk cId="2071306960" sldId="685"/>
        </pc:sldMkLst>
      </pc:sldChg>
      <pc:sldChg chg="modSp add mod">
        <pc:chgData name="Jim Fleming" userId="161791bae1afb603" providerId="LiveId" clId="{82AE66DE-D205-A640-9FB7-FF0E8CD3DA7B}" dt="2024-07-06T15:26:05.549" v="147" actId="179"/>
        <pc:sldMkLst>
          <pc:docMk/>
          <pc:sldMk cId="4214508397" sldId="685"/>
        </pc:sldMkLst>
      </pc:sldChg>
      <pc:sldChg chg="del">
        <pc:chgData name="Jim Fleming" userId="161791bae1afb603" providerId="LiveId" clId="{82AE66DE-D205-A640-9FB7-FF0E8CD3DA7B}" dt="2024-07-06T15:17:44.331" v="7" actId="2696"/>
        <pc:sldMkLst>
          <pc:docMk/>
          <pc:sldMk cId="1311466483" sldId="686"/>
        </pc:sldMkLst>
      </pc:sldChg>
      <pc:sldChg chg="modSp add mod ord modShow">
        <pc:chgData name="Jim Fleming" userId="161791bae1afb603" providerId="LiveId" clId="{82AE66DE-D205-A640-9FB7-FF0E8CD3DA7B}" dt="2024-07-06T15:28:48.267" v="191" actId="114"/>
        <pc:sldMkLst>
          <pc:docMk/>
          <pc:sldMk cId="2972838337" sldId="686"/>
        </pc:sldMkLst>
      </pc:sldChg>
      <pc:sldChg chg="add del">
        <pc:chgData name="Jim Fleming" userId="161791bae1afb603" providerId="LiveId" clId="{82AE66DE-D205-A640-9FB7-FF0E8CD3DA7B}" dt="2024-07-06T15:26:17.816" v="149" actId="2696"/>
        <pc:sldMkLst>
          <pc:docMk/>
          <pc:sldMk cId="3455056535" sldId="686"/>
        </pc:sldMkLst>
      </pc:sldChg>
      <pc:sldChg chg="add ord">
        <pc:chgData name="Jim Fleming" userId="161791bae1afb603" providerId="LiveId" clId="{82AE66DE-D205-A640-9FB7-FF0E8CD3DA7B}" dt="2024-07-06T15:27:23.680" v="154" actId="20578"/>
        <pc:sldMkLst>
          <pc:docMk/>
          <pc:sldMk cId="3697782889" sldId="687"/>
        </pc:sldMkLst>
      </pc:sldChg>
      <pc:sldChg chg="del">
        <pc:chgData name="Jim Fleming" userId="161791bae1afb603" providerId="LiveId" clId="{82AE66DE-D205-A640-9FB7-FF0E8CD3DA7B}" dt="2024-07-06T15:17:47.253" v="10" actId="2696"/>
        <pc:sldMkLst>
          <pc:docMk/>
          <pc:sldMk cId="3833565974" sldId="687"/>
        </pc:sldMkLst>
      </pc:sldChg>
      <pc:sldChg chg="del">
        <pc:chgData name="Jim Fleming" userId="161791bae1afb603" providerId="LiveId" clId="{82AE66DE-D205-A640-9FB7-FF0E8CD3DA7B}" dt="2024-07-06T15:17:48.150" v="11" actId="2696"/>
        <pc:sldMkLst>
          <pc:docMk/>
          <pc:sldMk cId="1850219282" sldId="688"/>
        </pc:sldMkLst>
      </pc:sldChg>
      <pc:sldChg chg="del">
        <pc:chgData name="Jim Fleming" userId="161791bae1afb603" providerId="LiveId" clId="{82AE66DE-D205-A640-9FB7-FF0E8CD3DA7B}" dt="2024-07-06T15:18:26.792" v="23" actId="2696"/>
        <pc:sldMkLst>
          <pc:docMk/>
          <pc:sldMk cId="2935783491" sldId="689"/>
        </pc:sldMkLst>
      </pc:sldChg>
      <pc:sldChg chg="del">
        <pc:chgData name="Jim Fleming" userId="161791bae1afb603" providerId="LiveId" clId="{82AE66DE-D205-A640-9FB7-FF0E8CD3DA7B}" dt="2024-07-06T15:17:46.223" v="9" actId="2696"/>
        <pc:sldMkLst>
          <pc:docMk/>
          <pc:sldMk cId="1205754446" sldId="690"/>
        </pc:sldMkLst>
      </pc:sldChg>
    </pc:docChg>
  </pc:docChgLst>
  <pc:docChgLst>
    <pc:chgData name="Jim Fleming" userId="161791bae1afb603" providerId="LiveId" clId="{6050BEE1-4B3B-314A-ABBC-760D9E236A15}"/>
    <pc:docChg chg="custSel addSld delSld modSld sldOrd">
      <pc:chgData name="Jim Fleming" userId="161791bae1afb603" providerId="LiveId" clId="{6050BEE1-4B3B-314A-ABBC-760D9E236A15}" dt="2024-10-06T01:46:30.289" v="131" actId="2696"/>
      <pc:docMkLst>
        <pc:docMk/>
      </pc:docMkLst>
      <pc:sldChg chg="del">
        <pc:chgData name="Jim Fleming" userId="161791bae1afb603" providerId="LiveId" clId="{6050BEE1-4B3B-314A-ABBC-760D9E236A15}" dt="2024-10-06T01:37:38.797" v="13" actId="2696"/>
        <pc:sldMkLst>
          <pc:docMk/>
          <pc:sldMk cId="1321751761" sldId="491"/>
        </pc:sldMkLst>
      </pc:sldChg>
      <pc:sldChg chg="del">
        <pc:chgData name="Jim Fleming" userId="161791bae1afb603" providerId="LiveId" clId="{6050BEE1-4B3B-314A-ABBC-760D9E236A15}" dt="2024-10-06T01:37:39.289" v="14" actId="2696"/>
        <pc:sldMkLst>
          <pc:docMk/>
          <pc:sldMk cId="1424495844" sldId="556"/>
        </pc:sldMkLst>
      </pc:sldChg>
      <pc:sldChg chg="modSp mod">
        <pc:chgData name="Jim Fleming" userId="161791bae1afb603" providerId="LiveId" clId="{6050BEE1-4B3B-314A-ABBC-760D9E236A15}" dt="2024-10-06T01:37:30.522" v="7" actId="6549"/>
        <pc:sldMkLst>
          <pc:docMk/>
          <pc:sldMk cId="384459236" sldId="666"/>
        </pc:sldMkLst>
      </pc:sldChg>
      <pc:sldChg chg="modSp mod">
        <pc:chgData name="Jim Fleming" userId="161791bae1afb603" providerId="LiveId" clId="{6050BEE1-4B3B-314A-ABBC-760D9E236A15}" dt="2024-10-06T01:45:12.314" v="120" actId="14100"/>
        <pc:sldMkLst>
          <pc:docMk/>
          <pc:sldMk cId="1329755425" sldId="681"/>
        </pc:sldMkLst>
      </pc:sldChg>
      <pc:sldChg chg="modSp add del mod ord">
        <pc:chgData name="Jim Fleming" userId="161791bae1afb603" providerId="LiveId" clId="{6050BEE1-4B3B-314A-ABBC-760D9E236A15}" dt="2024-10-06T01:40:15.507" v="30" actId="2696"/>
        <pc:sldMkLst>
          <pc:docMk/>
          <pc:sldMk cId="1565996865" sldId="698"/>
        </pc:sldMkLst>
      </pc:sldChg>
      <pc:sldChg chg="del">
        <pc:chgData name="Jim Fleming" userId="161791bae1afb603" providerId="LiveId" clId="{6050BEE1-4B3B-314A-ABBC-760D9E236A15}" dt="2024-10-06T01:37:47.533" v="15" actId="2696"/>
        <pc:sldMkLst>
          <pc:docMk/>
          <pc:sldMk cId="4221127941" sldId="704"/>
        </pc:sldMkLst>
      </pc:sldChg>
      <pc:sldChg chg="del">
        <pc:chgData name="Jim Fleming" userId="161791bae1afb603" providerId="LiveId" clId="{6050BEE1-4B3B-314A-ABBC-760D9E236A15}" dt="2024-10-06T01:37:48.806" v="16" actId="2696"/>
        <pc:sldMkLst>
          <pc:docMk/>
          <pc:sldMk cId="2467811026" sldId="739"/>
        </pc:sldMkLst>
      </pc:sldChg>
      <pc:sldChg chg="modSp mod">
        <pc:chgData name="Jim Fleming" userId="161791bae1afb603" providerId="LiveId" clId="{6050BEE1-4B3B-314A-ABBC-760D9E236A15}" dt="2024-10-06T01:44:02.463" v="95" actId="20577"/>
        <pc:sldMkLst>
          <pc:docMk/>
          <pc:sldMk cId="3723786110" sldId="740"/>
        </pc:sldMkLst>
      </pc:sldChg>
      <pc:sldChg chg="modSp add mod ord modShow">
        <pc:chgData name="Jim Fleming" userId="161791bae1afb603" providerId="LiveId" clId="{6050BEE1-4B3B-314A-ABBC-760D9E236A15}" dt="2024-10-06T01:39:23.099" v="26"/>
        <pc:sldMkLst>
          <pc:docMk/>
          <pc:sldMk cId="90353363" sldId="741"/>
        </pc:sldMkLst>
      </pc:sldChg>
      <pc:sldChg chg="del">
        <pc:chgData name="Jim Fleming" userId="161791bae1afb603" providerId="LiveId" clId="{6050BEE1-4B3B-314A-ABBC-760D9E236A15}" dt="2024-10-06T01:37:50.240" v="17" actId="2696"/>
        <pc:sldMkLst>
          <pc:docMk/>
          <pc:sldMk cId="4051026985" sldId="741"/>
        </pc:sldMkLst>
      </pc:sldChg>
      <pc:sldChg chg="del">
        <pc:chgData name="Jim Fleming" userId="161791bae1afb603" providerId="LiveId" clId="{6050BEE1-4B3B-314A-ABBC-760D9E236A15}" dt="2024-10-06T01:37:33.412" v="8" actId="2696"/>
        <pc:sldMkLst>
          <pc:docMk/>
          <pc:sldMk cId="3211138633" sldId="742"/>
        </pc:sldMkLst>
      </pc:sldChg>
      <pc:sldChg chg="modSp add mod ord">
        <pc:chgData name="Jim Fleming" userId="161791bae1afb603" providerId="LiveId" clId="{6050BEE1-4B3B-314A-ABBC-760D9E236A15}" dt="2024-10-06T01:41:54.885" v="88" actId="20577"/>
        <pc:sldMkLst>
          <pc:docMk/>
          <pc:sldMk cId="3231479225" sldId="742"/>
        </pc:sldMkLst>
      </pc:sldChg>
      <pc:sldChg chg="modSp add mod">
        <pc:chgData name="Jim Fleming" userId="161791bae1afb603" providerId="LiveId" clId="{6050BEE1-4B3B-314A-ABBC-760D9E236A15}" dt="2024-10-06T01:41:47.950" v="84" actId="20577"/>
        <pc:sldMkLst>
          <pc:docMk/>
          <pc:sldMk cId="608519647" sldId="743"/>
        </pc:sldMkLst>
      </pc:sldChg>
      <pc:sldChg chg="add del">
        <pc:chgData name="Jim Fleming" userId="161791bae1afb603" providerId="LiveId" clId="{6050BEE1-4B3B-314A-ABBC-760D9E236A15}" dt="2024-10-06T01:40:16.139" v="31" actId="2696"/>
        <pc:sldMkLst>
          <pc:docMk/>
          <pc:sldMk cId="3938159909" sldId="743"/>
        </pc:sldMkLst>
      </pc:sldChg>
      <pc:sldChg chg="modSp add mod">
        <pc:chgData name="Jim Fleming" userId="161791bae1afb603" providerId="LiveId" clId="{6050BEE1-4B3B-314A-ABBC-760D9E236A15}" dt="2024-10-06T01:41:51.678" v="85" actId="6549"/>
        <pc:sldMkLst>
          <pc:docMk/>
          <pc:sldMk cId="2552501889" sldId="744"/>
        </pc:sldMkLst>
      </pc:sldChg>
      <pc:sldChg chg="del">
        <pc:chgData name="Jim Fleming" userId="161791bae1afb603" providerId="LiveId" clId="{6050BEE1-4B3B-314A-ABBC-760D9E236A15}" dt="2024-10-06T01:37:37.142" v="12" actId="2696"/>
        <pc:sldMkLst>
          <pc:docMk/>
          <pc:sldMk cId="3584773197" sldId="744"/>
        </pc:sldMkLst>
      </pc:sldChg>
      <pc:sldChg chg="del">
        <pc:chgData name="Jim Fleming" userId="161791bae1afb603" providerId="LiveId" clId="{6050BEE1-4B3B-314A-ABBC-760D9E236A15}" dt="2024-10-06T01:37:35.784" v="11" actId="2696"/>
        <pc:sldMkLst>
          <pc:docMk/>
          <pc:sldMk cId="3099131523" sldId="745"/>
        </pc:sldMkLst>
      </pc:sldChg>
      <pc:sldChg chg="modSp add mod">
        <pc:chgData name="Jim Fleming" userId="161791bae1afb603" providerId="LiveId" clId="{6050BEE1-4B3B-314A-ABBC-760D9E236A15}" dt="2024-10-06T01:44:20.944" v="97" actId="14100"/>
        <pc:sldMkLst>
          <pc:docMk/>
          <pc:sldMk cId="3999259086" sldId="745"/>
        </pc:sldMkLst>
      </pc:sldChg>
      <pc:sldChg chg="add ord">
        <pc:chgData name="Jim Fleming" userId="161791bae1afb603" providerId="LiveId" clId="{6050BEE1-4B3B-314A-ABBC-760D9E236A15}" dt="2024-10-06T01:45:26.168" v="122" actId="20578"/>
        <pc:sldMkLst>
          <pc:docMk/>
          <pc:sldMk cId="262353378" sldId="746"/>
        </pc:sldMkLst>
      </pc:sldChg>
      <pc:sldChg chg="del">
        <pc:chgData name="Jim Fleming" userId="161791bae1afb603" providerId="LiveId" clId="{6050BEE1-4B3B-314A-ABBC-760D9E236A15}" dt="2024-10-06T01:37:34.840" v="10" actId="2696"/>
        <pc:sldMkLst>
          <pc:docMk/>
          <pc:sldMk cId="1241233077" sldId="746"/>
        </pc:sldMkLst>
      </pc:sldChg>
      <pc:sldChg chg="del">
        <pc:chgData name="Jim Fleming" userId="161791bae1afb603" providerId="LiveId" clId="{6050BEE1-4B3B-314A-ABBC-760D9E236A15}" dt="2024-10-06T01:37:34.043" v="9" actId="2696"/>
        <pc:sldMkLst>
          <pc:docMk/>
          <pc:sldMk cId="231406448" sldId="747"/>
        </pc:sldMkLst>
      </pc:sldChg>
      <pc:sldChg chg="add del ord">
        <pc:chgData name="Jim Fleming" userId="161791bae1afb603" providerId="LiveId" clId="{6050BEE1-4B3B-314A-ABBC-760D9E236A15}" dt="2024-10-06T01:45:42.858" v="130" actId="2696"/>
        <pc:sldMkLst>
          <pc:docMk/>
          <pc:sldMk cId="4138295121" sldId="747"/>
        </pc:sldMkLst>
      </pc:sldChg>
      <pc:sldChg chg="add">
        <pc:chgData name="Jim Fleming" userId="161791bae1afb603" providerId="LiveId" clId="{6050BEE1-4B3B-314A-ABBC-760D9E236A15}" dt="2024-10-06T01:45:32.164" v="125" actId="2890"/>
        <pc:sldMkLst>
          <pc:docMk/>
          <pc:sldMk cId="2660179820" sldId="748"/>
        </pc:sldMkLst>
      </pc:sldChg>
      <pc:sldChg chg="add del ord">
        <pc:chgData name="Jim Fleming" userId="161791bae1afb603" providerId="LiveId" clId="{6050BEE1-4B3B-314A-ABBC-760D9E236A15}" dt="2024-10-06T01:46:30.289" v="131" actId="2696"/>
        <pc:sldMkLst>
          <pc:docMk/>
          <pc:sldMk cId="2556152647" sldId="749"/>
        </pc:sldMkLst>
      </pc:sldChg>
      <pc:sldChg chg="add ord replId">
        <pc:chgData name="Jim Fleming" userId="161791bae1afb603" providerId="LiveId" clId="{6050BEE1-4B3B-314A-ABBC-760D9E236A15}" dt="2024-10-06T01:45:39.431" v="128" actId="20578"/>
        <pc:sldMkLst>
          <pc:docMk/>
          <pc:sldMk cId="105943101" sldId="750"/>
        </pc:sldMkLst>
      </pc:sldChg>
    </pc:docChg>
  </pc:docChgLst>
  <pc:docChgLst>
    <pc:chgData name="Jim Fleming" userId="161791bae1afb603" providerId="LiveId" clId="{F51B9866-D897-2746-85E4-43BF54B7E916}"/>
    <pc:docChg chg="custSel addSld delSld modSld sldOrd">
      <pc:chgData name="Jim Fleming" userId="161791bae1afb603" providerId="LiveId" clId="{F51B9866-D897-2746-85E4-43BF54B7E916}" dt="2024-05-11T15:53:08.533" v="277" actId="1076"/>
      <pc:docMkLst>
        <pc:docMk/>
      </pc:docMkLst>
      <pc:sldChg chg="modSp mod">
        <pc:chgData name="Jim Fleming" userId="161791bae1afb603" providerId="LiveId" clId="{F51B9866-D897-2746-85E4-43BF54B7E916}" dt="2024-05-11T15:31:11.177" v="13" actId="6549"/>
        <pc:sldMkLst>
          <pc:docMk/>
          <pc:sldMk cId="384459236" sldId="666"/>
        </pc:sldMkLst>
      </pc:sldChg>
      <pc:sldChg chg="addSp delSp modSp new mod">
        <pc:chgData name="Jim Fleming" userId="161791bae1afb603" providerId="LiveId" clId="{F51B9866-D897-2746-85E4-43BF54B7E916}" dt="2024-05-11T15:41:44.594" v="84" actId="1076"/>
        <pc:sldMkLst>
          <pc:docMk/>
          <pc:sldMk cId="2704939232" sldId="667"/>
        </pc:sldMkLst>
      </pc:sldChg>
      <pc:sldChg chg="del">
        <pc:chgData name="Jim Fleming" userId="161791bae1afb603" providerId="LiveId" clId="{F51B9866-D897-2746-85E4-43BF54B7E916}" dt="2024-05-11T15:31:14.067" v="14" actId="2696"/>
        <pc:sldMkLst>
          <pc:docMk/>
          <pc:sldMk cId="3027780690" sldId="667"/>
        </pc:sldMkLst>
      </pc:sldChg>
      <pc:sldChg chg="add ord">
        <pc:chgData name="Jim Fleming" userId="161791bae1afb603" providerId="LiveId" clId="{F51B9866-D897-2746-85E4-43BF54B7E916}" dt="2024-05-11T15:42:23.822" v="86" actId="20578"/>
        <pc:sldMkLst>
          <pc:docMk/>
          <pc:sldMk cId="64275505" sldId="668"/>
        </pc:sldMkLst>
      </pc:sldChg>
      <pc:sldChg chg="new del">
        <pc:chgData name="Jim Fleming" userId="161791bae1afb603" providerId="LiveId" clId="{F51B9866-D897-2746-85E4-43BF54B7E916}" dt="2024-05-11T15:42:32.058" v="90" actId="2696"/>
        <pc:sldMkLst>
          <pc:docMk/>
          <pc:sldMk cId="1689249565" sldId="669"/>
        </pc:sldMkLst>
      </pc:sldChg>
      <pc:sldChg chg="del">
        <pc:chgData name="Jim Fleming" userId="161791bae1afb603" providerId="LiveId" clId="{F51B9866-D897-2746-85E4-43BF54B7E916}" dt="2024-05-11T15:31:19.998" v="18" actId="2696"/>
        <pc:sldMkLst>
          <pc:docMk/>
          <pc:sldMk cId="1488943873" sldId="670"/>
        </pc:sldMkLst>
      </pc:sldChg>
      <pc:sldChg chg="addSp delSp modSp add mod ord">
        <pc:chgData name="Jim Fleming" userId="161791bae1afb603" providerId="LiveId" clId="{F51B9866-D897-2746-85E4-43BF54B7E916}" dt="2024-05-11T15:43:04.577" v="100" actId="1076"/>
        <pc:sldMkLst>
          <pc:docMk/>
          <pc:sldMk cId="3356246067" sldId="670"/>
        </pc:sldMkLst>
      </pc:sldChg>
      <pc:sldChg chg="del">
        <pc:chgData name="Jim Fleming" userId="161791bae1afb603" providerId="LiveId" clId="{F51B9866-D897-2746-85E4-43BF54B7E916}" dt="2024-05-11T15:31:16.034" v="15" actId="2696"/>
        <pc:sldMkLst>
          <pc:docMk/>
          <pc:sldMk cId="2004917992" sldId="671"/>
        </pc:sldMkLst>
      </pc:sldChg>
      <pc:sldChg chg="addSp delSp modSp add mod">
        <pc:chgData name="Jim Fleming" userId="161791bae1afb603" providerId="LiveId" clId="{F51B9866-D897-2746-85E4-43BF54B7E916}" dt="2024-05-11T15:47:58.745" v="187"/>
        <pc:sldMkLst>
          <pc:docMk/>
          <pc:sldMk cId="2723734467" sldId="671"/>
        </pc:sldMkLst>
      </pc:sldChg>
      <pc:sldChg chg="addSp modSp add mod">
        <pc:chgData name="Jim Fleming" userId="161791bae1afb603" providerId="LiveId" clId="{F51B9866-D897-2746-85E4-43BF54B7E916}" dt="2024-05-11T15:43:52.594" v="109" actId="14100"/>
        <pc:sldMkLst>
          <pc:docMk/>
          <pc:sldMk cId="1258714442" sldId="672"/>
        </pc:sldMkLst>
      </pc:sldChg>
      <pc:sldChg chg="del">
        <pc:chgData name="Jim Fleming" userId="161791bae1afb603" providerId="LiveId" clId="{F51B9866-D897-2746-85E4-43BF54B7E916}" dt="2024-05-11T15:31:17.265" v="16" actId="2696"/>
        <pc:sldMkLst>
          <pc:docMk/>
          <pc:sldMk cId="3312777999" sldId="672"/>
        </pc:sldMkLst>
      </pc:sldChg>
      <pc:sldChg chg="del">
        <pc:chgData name="Jim Fleming" userId="161791bae1afb603" providerId="LiveId" clId="{F51B9866-D897-2746-85E4-43BF54B7E916}" dt="2024-05-11T15:31:18.664" v="17" actId="2696"/>
        <pc:sldMkLst>
          <pc:docMk/>
          <pc:sldMk cId="189999141" sldId="673"/>
        </pc:sldMkLst>
      </pc:sldChg>
      <pc:sldChg chg="addSp modSp add mod ord">
        <pc:chgData name="Jim Fleming" userId="161791bae1afb603" providerId="LiveId" clId="{F51B9866-D897-2746-85E4-43BF54B7E916}" dt="2024-05-11T15:44:15.704" v="110" actId="20578"/>
        <pc:sldMkLst>
          <pc:docMk/>
          <pc:sldMk cId="3431888848" sldId="673"/>
        </pc:sldMkLst>
      </pc:sldChg>
      <pc:sldChg chg="addSp modSp add mod">
        <pc:chgData name="Jim Fleming" userId="161791bae1afb603" providerId="LiveId" clId="{F51B9866-D897-2746-85E4-43BF54B7E916}" dt="2024-05-11T15:50:55.533" v="247" actId="207"/>
        <pc:sldMkLst>
          <pc:docMk/>
          <pc:sldMk cId="399964751" sldId="674"/>
        </pc:sldMkLst>
      </pc:sldChg>
      <pc:sldChg chg="del">
        <pc:chgData name="Jim Fleming" userId="161791bae1afb603" providerId="LiveId" clId="{F51B9866-D897-2746-85E4-43BF54B7E916}" dt="2024-05-11T15:31:21.502" v="19" actId="2696"/>
        <pc:sldMkLst>
          <pc:docMk/>
          <pc:sldMk cId="3469265981" sldId="674"/>
        </pc:sldMkLst>
      </pc:sldChg>
      <pc:sldChg chg="modSp new mod">
        <pc:chgData name="Jim Fleming" userId="161791bae1afb603" providerId="LiveId" clId="{F51B9866-D897-2746-85E4-43BF54B7E916}" dt="2024-05-11T15:48:42.720" v="228" actId="207"/>
        <pc:sldMkLst>
          <pc:docMk/>
          <pc:sldMk cId="500004458" sldId="675"/>
        </pc:sldMkLst>
      </pc:sldChg>
      <pc:sldChg chg="del">
        <pc:chgData name="Jim Fleming" userId="161791bae1afb603" providerId="LiveId" clId="{F51B9866-D897-2746-85E4-43BF54B7E916}" dt="2024-05-11T15:31:22.249" v="20" actId="2696"/>
        <pc:sldMkLst>
          <pc:docMk/>
          <pc:sldMk cId="2564506520" sldId="675"/>
        </pc:sldMkLst>
      </pc:sldChg>
      <pc:sldChg chg="add ord">
        <pc:chgData name="Jim Fleming" userId="161791bae1afb603" providerId="LiveId" clId="{F51B9866-D897-2746-85E4-43BF54B7E916}" dt="2024-05-11T15:48:51.513" v="230" actId="20578"/>
        <pc:sldMkLst>
          <pc:docMk/>
          <pc:sldMk cId="2314463" sldId="676"/>
        </pc:sldMkLst>
      </pc:sldChg>
      <pc:sldChg chg="add ord">
        <pc:chgData name="Jim Fleming" userId="161791bae1afb603" providerId="LiveId" clId="{F51B9866-D897-2746-85E4-43BF54B7E916}" dt="2024-05-11T15:49:06.297" v="232" actId="20578"/>
        <pc:sldMkLst>
          <pc:docMk/>
          <pc:sldMk cId="1724877568" sldId="677"/>
        </pc:sldMkLst>
      </pc:sldChg>
      <pc:sldChg chg="add ord">
        <pc:chgData name="Jim Fleming" userId="161791bae1afb603" providerId="LiveId" clId="{F51B9866-D897-2746-85E4-43BF54B7E916}" dt="2024-05-11T15:49:20.062" v="235" actId="20578"/>
        <pc:sldMkLst>
          <pc:docMk/>
          <pc:sldMk cId="405626330" sldId="678"/>
        </pc:sldMkLst>
      </pc:sldChg>
      <pc:sldChg chg="addSp delSp modSp add mod">
        <pc:chgData name="Jim Fleming" userId="161791bae1afb603" providerId="LiveId" clId="{F51B9866-D897-2746-85E4-43BF54B7E916}" dt="2024-05-11T15:53:08.533" v="277" actId="1076"/>
        <pc:sldMkLst>
          <pc:docMk/>
          <pc:sldMk cId="1553816269" sldId="679"/>
        </pc:sldMkLst>
      </pc:sldChg>
    </pc:docChg>
  </pc:docChgLst>
  <pc:docChgLst>
    <pc:chgData name="Jim Fleming" userId="161791bae1afb603" providerId="LiveId" clId="{929309F7-E799-C048-9A44-45D3C88D8451}"/>
    <pc:docChg chg="undo custSel addSld delSld modSld sldOrd">
      <pc:chgData name="Jim Fleming" userId="161791bae1afb603" providerId="LiveId" clId="{929309F7-E799-C048-9A44-45D3C88D8451}" dt="2024-11-03T01:10:13.328" v="317" actId="2696"/>
      <pc:docMkLst>
        <pc:docMk/>
      </pc:docMkLst>
      <pc:sldChg chg="delSp modSp add mod">
        <pc:chgData name="Jim Fleming" userId="161791bae1afb603" providerId="LiveId" clId="{929309F7-E799-C048-9A44-45D3C88D8451}" dt="2024-11-03T01:02:23.464" v="231" actId="20577"/>
        <pc:sldMkLst>
          <pc:docMk/>
          <pc:sldMk cId="1321751761" sldId="491"/>
        </pc:sldMkLst>
      </pc:sldChg>
      <pc:sldChg chg="addSp modSp add mod ord">
        <pc:chgData name="Jim Fleming" userId="161791bae1afb603" providerId="LiveId" clId="{929309F7-E799-C048-9A44-45D3C88D8451}" dt="2024-11-03T00:59:52.212" v="227" actId="20578"/>
        <pc:sldMkLst>
          <pc:docMk/>
          <pc:sldMk cId="1565996865" sldId="698"/>
        </pc:sldMkLst>
      </pc:sldChg>
      <pc:sldChg chg="addSp delSp modSp add mod ord modShow">
        <pc:chgData name="Jim Fleming" userId="161791bae1afb603" providerId="LiveId" clId="{929309F7-E799-C048-9A44-45D3C88D8451}" dt="2024-11-03T00:37:53.809" v="29" actId="20577"/>
        <pc:sldMkLst>
          <pc:docMk/>
          <pc:sldMk cId="3460848480" sldId="701"/>
        </pc:sldMkLst>
      </pc:sldChg>
      <pc:sldChg chg="add del">
        <pc:chgData name="Jim Fleming" userId="161791bae1afb603" providerId="LiveId" clId="{929309F7-E799-C048-9A44-45D3C88D8451}" dt="2024-11-03T00:38:27.960" v="33" actId="2696"/>
        <pc:sldMkLst>
          <pc:docMk/>
          <pc:sldMk cId="911573635" sldId="702"/>
        </pc:sldMkLst>
      </pc:sldChg>
      <pc:sldChg chg="modSp add mod ord modShow">
        <pc:chgData name="Jim Fleming" userId="161791bae1afb603" providerId="LiveId" clId="{929309F7-E799-C048-9A44-45D3C88D8451}" dt="2024-11-03T00:38:41.933" v="37"/>
        <pc:sldMkLst>
          <pc:docMk/>
          <pc:sldMk cId="1298997858" sldId="703"/>
        </pc:sldMkLst>
      </pc:sldChg>
      <pc:sldChg chg="addSp modSp add mod ord">
        <pc:chgData name="Jim Fleming" userId="161791bae1afb603" providerId="LiveId" clId="{929309F7-E799-C048-9A44-45D3C88D8451}" dt="2024-11-03T00:55:52.149" v="218" actId="20578"/>
        <pc:sldMkLst>
          <pc:docMk/>
          <pc:sldMk cId="286889243" sldId="704"/>
        </pc:sldMkLst>
      </pc:sldChg>
      <pc:sldChg chg="addSp modSp add mod ord">
        <pc:chgData name="Jim Fleming" userId="161791bae1afb603" providerId="LiveId" clId="{929309F7-E799-C048-9A44-45D3C88D8451}" dt="2024-11-03T00:55:52.149" v="218" actId="20578"/>
        <pc:sldMkLst>
          <pc:docMk/>
          <pc:sldMk cId="2024863281" sldId="705"/>
        </pc:sldMkLst>
      </pc:sldChg>
      <pc:sldChg chg="addSp delSp modSp add mod ord">
        <pc:chgData name="Jim Fleming" userId="161791bae1afb603" providerId="LiveId" clId="{929309F7-E799-C048-9A44-45D3C88D8451}" dt="2024-11-03T00:53:45.190" v="215" actId="20578"/>
        <pc:sldMkLst>
          <pc:docMk/>
          <pc:sldMk cId="3046990465" sldId="706"/>
        </pc:sldMkLst>
      </pc:sldChg>
      <pc:sldChg chg="modSp add mod ord">
        <pc:chgData name="Jim Fleming" userId="161791bae1afb603" providerId="LiveId" clId="{929309F7-E799-C048-9A44-45D3C88D8451}" dt="2024-11-03T01:07:57.812" v="279" actId="6549"/>
        <pc:sldMkLst>
          <pc:docMk/>
          <pc:sldMk cId="1467715689" sldId="707"/>
        </pc:sldMkLst>
      </pc:sldChg>
      <pc:sldChg chg="add del">
        <pc:chgData name="Jim Fleming" userId="161791bae1afb603" providerId="LiveId" clId="{929309F7-E799-C048-9A44-45D3C88D8451}" dt="2024-11-03T00:46:22.357" v="135" actId="2696"/>
        <pc:sldMkLst>
          <pc:docMk/>
          <pc:sldMk cId="986432996" sldId="708"/>
        </pc:sldMkLst>
      </pc:sldChg>
      <pc:sldChg chg="addSp delSp modSp add mod ord">
        <pc:chgData name="Jim Fleming" userId="161791bae1afb603" providerId="LiveId" clId="{929309F7-E799-C048-9A44-45D3C88D8451}" dt="2024-11-03T00:56:19.946" v="219" actId="20578"/>
        <pc:sldMkLst>
          <pc:docMk/>
          <pc:sldMk cId="1040603486" sldId="708"/>
        </pc:sldMkLst>
      </pc:sldChg>
      <pc:sldChg chg="modSp add mod ord modShow">
        <pc:chgData name="Jim Fleming" userId="161791bae1afb603" providerId="LiveId" clId="{929309F7-E799-C048-9A44-45D3C88D8451}" dt="2024-11-03T01:06:20.417" v="263" actId="20578"/>
        <pc:sldMkLst>
          <pc:docMk/>
          <pc:sldMk cId="4162435030" sldId="709"/>
        </pc:sldMkLst>
      </pc:sldChg>
      <pc:sldChg chg="modSp add mod ord">
        <pc:chgData name="Jim Fleming" userId="161791bae1afb603" providerId="LiveId" clId="{929309F7-E799-C048-9A44-45D3C88D8451}" dt="2024-11-03T01:06:20.417" v="263" actId="20578"/>
        <pc:sldMkLst>
          <pc:docMk/>
          <pc:sldMk cId="1040643680" sldId="710"/>
        </pc:sldMkLst>
      </pc:sldChg>
      <pc:sldChg chg="add del">
        <pc:chgData name="Jim Fleming" userId="161791bae1afb603" providerId="LiveId" clId="{929309F7-E799-C048-9A44-45D3C88D8451}" dt="2024-11-03T00:50:48.076" v="190" actId="2696"/>
        <pc:sldMkLst>
          <pc:docMk/>
          <pc:sldMk cId="258015399" sldId="711"/>
        </pc:sldMkLst>
      </pc:sldChg>
      <pc:sldChg chg="modSp add mod ord">
        <pc:chgData name="Jim Fleming" userId="161791bae1afb603" providerId="LiveId" clId="{929309F7-E799-C048-9A44-45D3C88D8451}" dt="2024-11-03T01:06:20.417" v="263" actId="20578"/>
        <pc:sldMkLst>
          <pc:docMk/>
          <pc:sldMk cId="969465267" sldId="711"/>
        </pc:sldMkLst>
      </pc:sldChg>
      <pc:sldChg chg="modSp add mod ord">
        <pc:chgData name="Jim Fleming" userId="161791bae1afb603" providerId="LiveId" clId="{929309F7-E799-C048-9A44-45D3C88D8451}" dt="2024-11-03T00:51:51.351" v="201" actId="20577"/>
        <pc:sldMkLst>
          <pc:docMk/>
          <pc:sldMk cId="1279531188" sldId="712"/>
        </pc:sldMkLst>
      </pc:sldChg>
      <pc:sldChg chg="modSp add mod ord">
        <pc:chgData name="Jim Fleming" userId="161791bae1afb603" providerId="LiveId" clId="{929309F7-E799-C048-9A44-45D3C88D8451}" dt="2024-11-03T00:52:32.692" v="213" actId="20577"/>
        <pc:sldMkLst>
          <pc:docMk/>
          <pc:sldMk cId="4062631815" sldId="713"/>
        </pc:sldMkLst>
      </pc:sldChg>
      <pc:sldChg chg="add ord">
        <pc:chgData name="Jim Fleming" userId="161791bae1afb603" providerId="LiveId" clId="{929309F7-E799-C048-9A44-45D3C88D8451}" dt="2024-11-03T00:54:07.404" v="217" actId="20578"/>
        <pc:sldMkLst>
          <pc:docMk/>
          <pc:sldMk cId="1355221916" sldId="714"/>
        </pc:sldMkLst>
      </pc:sldChg>
      <pc:sldChg chg="add del">
        <pc:chgData name="Jim Fleming" userId="161791bae1afb603" providerId="LiveId" clId="{929309F7-E799-C048-9A44-45D3C88D8451}" dt="2024-11-03T00:52:35.373" v="214" actId="2696"/>
        <pc:sldMkLst>
          <pc:docMk/>
          <pc:sldMk cId="3007505236" sldId="714"/>
        </pc:sldMkLst>
      </pc:sldChg>
      <pc:sldChg chg="add ord">
        <pc:chgData name="Jim Fleming" userId="161791bae1afb603" providerId="LiveId" clId="{929309F7-E799-C048-9A44-45D3C88D8451}" dt="2024-11-03T00:56:59.404" v="221" actId="20578"/>
        <pc:sldMkLst>
          <pc:docMk/>
          <pc:sldMk cId="1007604703" sldId="715"/>
        </pc:sldMkLst>
      </pc:sldChg>
      <pc:sldChg chg="add ord">
        <pc:chgData name="Jim Fleming" userId="161791bae1afb603" providerId="LiveId" clId="{929309F7-E799-C048-9A44-45D3C88D8451}" dt="2024-11-03T00:57:40.235" v="224" actId="20578"/>
        <pc:sldMkLst>
          <pc:docMk/>
          <pc:sldMk cId="3251261246" sldId="716"/>
        </pc:sldMkLst>
      </pc:sldChg>
      <pc:sldChg chg="add">
        <pc:chgData name="Jim Fleming" userId="161791bae1afb603" providerId="LiveId" clId="{929309F7-E799-C048-9A44-45D3C88D8451}" dt="2024-11-03T00:59:13.799" v="225" actId="2890"/>
        <pc:sldMkLst>
          <pc:docMk/>
          <pc:sldMk cId="2049081196" sldId="717"/>
        </pc:sldMkLst>
      </pc:sldChg>
      <pc:sldChg chg="add del">
        <pc:chgData name="Jim Fleming" userId="161791bae1afb603" providerId="LiveId" clId="{929309F7-E799-C048-9A44-45D3C88D8451}" dt="2024-11-03T01:10:12.992" v="316" actId="2696"/>
        <pc:sldMkLst>
          <pc:docMk/>
          <pc:sldMk cId="3853647379" sldId="718"/>
        </pc:sldMkLst>
      </pc:sldChg>
      <pc:sldChg chg="add replId">
        <pc:chgData name="Jim Fleming" userId="161791bae1afb603" providerId="LiveId" clId="{929309F7-E799-C048-9A44-45D3C88D8451}" dt="2024-11-03T00:59:15.533" v="226" actId="2890"/>
        <pc:sldMkLst>
          <pc:docMk/>
          <pc:sldMk cId="1167401645" sldId="719"/>
        </pc:sldMkLst>
      </pc:sldChg>
      <pc:sldChg chg="add ord">
        <pc:chgData name="Jim Fleming" userId="161791bae1afb603" providerId="LiveId" clId="{929309F7-E799-C048-9A44-45D3C88D8451}" dt="2024-11-03T01:02:36.094" v="233" actId="20578"/>
        <pc:sldMkLst>
          <pc:docMk/>
          <pc:sldMk cId="2099114349" sldId="720"/>
        </pc:sldMkLst>
      </pc:sldChg>
      <pc:sldChg chg="add del ord">
        <pc:chgData name="Jim Fleming" userId="161791bae1afb603" providerId="LiveId" clId="{929309F7-E799-C048-9A44-45D3C88D8451}" dt="2024-11-03T01:10:13.328" v="317" actId="2696"/>
        <pc:sldMkLst>
          <pc:docMk/>
          <pc:sldMk cId="2787600254" sldId="721"/>
        </pc:sldMkLst>
      </pc:sldChg>
      <pc:sldChg chg="addSp delSp modSp add mod ord">
        <pc:chgData name="Jim Fleming" userId="161791bae1afb603" providerId="LiveId" clId="{929309F7-E799-C048-9A44-45D3C88D8451}" dt="2024-11-03T01:09:08.107" v="308" actId="6549"/>
        <pc:sldMkLst>
          <pc:docMk/>
          <pc:sldMk cId="2845033210" sldId="722"/>
        </pc:sldMkLst>
      </pc:sldChg>
      <pc:sldChg chg="add">
        <pc:chgData name="Jim Fleming" userId="161791bae1afb603" providerId="LiveId" clId="{929309F7-E799-C048-9A44-45D3C88D8451}" dt="2024-11-03T01:06:09.507" v="261" actId="2890"/>
        <pc:sldMkLst>
          <pc:docMk/>
          <pc:sldMk cId="2737041379" sldId="723"/>
        </pc:sldMkLst>
      </pc:sldChg>
      <pc:sldChg chg="add">
        <pc:chgData name="Jim Fleming" userId="161791bae1afb603" providerId="LiveId" clId="{929309F7-E799-C048-9A44-45D3C88D8451}" dt="2024-11-03T01:06:11.566" v="262" actId="2890"/>
        <pc:sldMkLst>
          <pc:docMk/>
          <pc:sldMk cId="1228201692" sldId="724"/>
        </pc:sldMkLst>
      </pc:sldChg>
      <pc:sldChg chg="modSp add mod ord">
        <pc:chgData name="Jim Fleming" userId="161791bae1afb603" providerId="LiveId" clId="{929309F7-E799-C048-9A44-45D3C88D8451}" dt="2024-11-03T01:09:34.551" v="312" actId="108"/>
        <pc:sldMkLst>
          <pc:docMk/>
          <pc:sldMk cId="953385556" sldId="725"/>
        </pc:sldMkLst>
      </pc:sldChg>
      <pc:sldChg chg="add del ord">
        <pc:chgData name="Jim Fleming" userId="161791bae1afb603" providerId="LiveId" clId="{929309F7-E799-C048-9A44-45D3C88D8451}" dt="2024-11-03T01:09:55.197" v="313" actId="2696"/>
        <pc:sldMkLst>
          <pc:docMk/>
          <pc:sldMk cId="461762984" sldId="726"/>
        </pc:sldMkLst>
      </pc:sldChg>
      <pc:sldChg chg="add ord">
        <pc:chgData name="Jim Fleming" userId="161791bae1afb603" providerId="LiveId" clId="{929309F7-E799-C048-9A44-45D3C88D8451}" dt="2024-11-03T01:06:58.400" v="268" actId="20578"/>
        <pc:sldMkLst>
          <pc:docMk/>
          <pc:sldMk cId="3571617272" sldId="727"/>
        </pc:sldMkLst>
      </pc:sldChg>
    </pc:docChg>
  </pc:docChgLst>
  <pc:docChgLst>
    <pc:chgData name="Jim Fleming" userId="161791bae1afb603" providerId="LiveId" clId="{FB51283B-861C-BC4F-B846-1518B9C70077}"/>
    <pc:docChg chg="modSld">
      <pc:chgData name="Jim Fleming" userId="161791bae1afb603" providerId="LiveId" clId="{FB51283B-861C-BC4F-B846-1518B9C70077}" dt="2024-11-03T18:08:39.103" v="0"/>
      <pc:docMkLst>
        <pc:docMk/>
      </pc:docMkLst>
      <pc:sldChg chg="modSp">
        <pc:chgData name="Jim Fleming" userId="161791bae1afb603" providerId="LiveId" clId="{FB51283B-861C-BC4F-B846-1518B9C70077}" dt="2024-11-03T18:08:39.103" v="0"/>
        <pc:sldMkLst>
          <pc:docMk/>
          <pc:sldMk cId="1040603486" sldId="708"/>
        </pc:sldMkLst>
      </pc:sldChg>
    </pc:docChg>
  </pc:docChgLst>
  <pc:docChgLst>
    <pc:chgData name="Jim Fleming" userId="161791bae1afb603" providerId="LiveId" clId="{33935D0F-0367-5745-A841-4BB6B7169421}"/>
    <pc:docChg chg="custSel addSld delSld modSld sldOrd">
      <pc:chgData name="Jim Fleming" userId="161791bae1afb603" providerId="LiveId" clId="{33935D0F-0367-5745-A841-4BB6B7169421}" dt="2023-10-22T01:16:35.169" v="371" actId="2696"/>
      <pc:docMkLst>
        <pc:docMk/>
      </pc:docMkLst>
      <pc:sldChg chg="modSp mod ord">
        <pc:chgData name="Jim Fleming" userId="161791bae1afb603" providerId="LiveId" clId="{33935D0F-0367-5745-A841-4BB6B7169421}" dt="2023-10-22T01:15:40.067" v="360" actId="20578"/>
        <pc:sldMkLst>
          <pc:docMk/>
          <pc:sldMk cId="95395388" sldId="487"/>
        </pc:sldMkLst>
      </pc:sldChg>
      <pc:sldChg chg="modSp mod ord modShow">
        <pc:chgData name="Jim Fleming" userId="161791bae1afb603" providerId="LiveId" clId="{33935D0F-0367-5745-A841-4BB6B7169421}" dt="2023-10-22T01:15:59.607" v="363" actId="20578"/>
        <pc:sldMkLst>
          <pc:docMk/>
          <pc:sldMk cId="1160219604" sldId="501"/>
        </pc:sldMkLst>
      </pc:sldChg>
      <pc:sldChg chg="del">
        <pc:chgData name="Jim Fleming" userId="161791bae1afb603" providerId="LiveId" clId="{33935D0F-0367-5745-A841-4BB6B7169421}" dt="2023-10-15T23:55:18.520" v="25" actId="2696"/>
        <pc:sldMkLst>
          <pc:docMk/>
          <pc:sldMk cId="3656160492" sldId="545"/>
        </pc:sldMkLst>
      </pc:sldChg>
      <pc:sldChg chg="del">
        <pc:chgData name="Jim Fleming" userId="161791bae1afb603" providerId="LiveId" clId="{33935D0F-0367-5745-A841-4BB6B7169421}" dt="2023-10-15T23:55:21.075" v="33" actId="2696"/>
        <pc:sldMkLst>
          <pc:docMk/>
          <pc:sldMk cId="1845292652" sldId="547"/>
        </pc:sldMkLst>
      </pc:sldChg>
      <pc:sldChg chg="del">
        <pc:chgData name="Jim Fleming" userId="161791bae1afb603" providerId="LiveId" clId="{33935D0F-0367-5745-A841-4BB6B7169421}" dt="2023-10-15T23:55:23.111" v="38" actId="2696"/>
        <pc:sldMkLst>
          <pc:docMk/>
          <pc:sldMk cId="4127736994" sldId="548"/>
        </pc:sldMkLst>
      </pc:sldChg>
      <pc:sldChg chg="modSp mod">
        <pc:chgData name="Jim Fleming" userId="161791bae1afb603" providerId="LiveId" clId="{33935D0F-0367-5745-A841-4BB6B7169421}" dt="2023-10-15T23:54:10.377" v="5" actId="20577"/>
        <pc:sldMkLst>
          <pc:docMk/>
          <pc:sldMk cId="270792197" sldId="563"/>
        </pc:sldMkLst>
      </pc:sldChg>
      <pc:sldChg chg="del">
        <pc:chgData name="Jim Fleming" userId="161791bae1afb603" providerId="LiveId" clId="{33935D0F-0367-5745-A841-4BB6B7169421}" dt="2023-10-15T23:55:19.473" v="27" actId="2696"/>
        <pc:sldMkLst>
          <pc:docMk/>
          <pc:sldMk cId="1826648014" sldId="564"/>
        </pc:sldMkLst>
      </pc:sldChg>
      <pc:sldChg chg="del">
        <pc:chgData name="Jim Fleming" userId="161791bae1afb603" providerId="LiveId" clId="{33935D0F-0367-5745-A841-4BB6B7169421}" dt="2023-10-15T23:55:19.743" v="28" actId="2696"/>
        <pc:sldMkLst>
          <pc:docMk/>
          <pc:sldMk cId="414719777" sldId="565"/>
        </pc:sldMkLst>
      </pc:sldChg>
      <pc:sldChg chg="del">
        <pc:chgData name="Jim Fleming" userId="161791bae1afb603" providerId="LiveId" clId="{33935D0F-0367-5745-A841-4BB6B7169421}" dt="2023-10-15T23:55:18.957" v="26" actId="2696"/>
        <pc:sldMkLst>
          <pc:docMk/>
          <pc:sldMk cId="1323222175" sldId="567"/>
        </pc:sldMkLst>
      </pc:sldChg>
      <pc:sldChg chg="del">
        <pc:chgData name="Jim Fleming" userId="161791bae1afb603" providerId="LiveId" clId="{33935D0F-0367-5745-A841-4BB6B7169421}" dt="2023-10-15T23:55:21.278" v="34" actId="2696"/>
        <pc:sldMkLst>
          <pc:docMk/>
          <pc:sldMk cId="73851506" sldId="568"/>
        </pc:sldMkLst>
      </pc:sldChg>
      <pc:sldChg chg="del">
        <pc:chgData name="Jim Fleming" userId="161791bae1afb603" providerId="LiveId" clId="{33935D0F-0367-5745-A841-4BB6B7169421}" dt="2023-10-15T23:55:20.106" v="29" actId="2696"/>
        <pc:sldMkLst>
          <pc:docMk/>
          <pc:sldMk cId="2417103310" sldId="569"/>
        </pc:sldMkLst>
      </pc:sldChg>
      <pc:sldChg chg="del">
        <pc:chgData name="Jim Fleming" userId="161791bae1afb603" providerId="LiveId" clId="{33935D0F-0367-5745-A841-4BB6B7169421}" dt="2023-10-15T23:55:20.372" v="30" actId="2696"/>
        <pc:sldMkLst>
          <pc:docMk/>
          <pc:sldMk cId="3710068436" sldId="570"/>
        </pc:sldMkLst>
      </pc:sldChg>
      <pc:sldChg chg="del">
        <pc:chgData name="Jim Fleming" userId="161791bae1afb603" providerId="LiveId" clId="{33935D0F-0367-5745-A841-4BB6B7169421}" dt="2023-10-15T23:55:20.610" v="31" actId="2696"/>
        <pc:sldMkLst>
          <pc:docMk/>
          <pc:sldMk cId="1066580186" sldId="571"/>
        </pc:sldMkLst>
      </pc:sldChg>
      <pc:sldChg chg="del">
        <pc:chgData name="Jim Fleming" userId="161791bae1afb603" providerId="LiveId" clId="{33935D0F-0367-5745-A841-4BB6B7169421}" dt="2023-10-15T23:55:23.554" v="39" actId="2696"/>
        <pc:sldMkLst>
          <pc:docMk/>
          <pc:sldMk cId="4280336327" sldId="572"/>
        </pc:sldMkLst>
      </pc:sldChg>
      <pc:sldChg chg="del">
        <pc:chgData name="Jim Fleming" userId="161791bae1afb603" providerId="LiveId" clId="{33935D0F-0367-5745-A841-4BB6B7169421}" dt="2023-10-15T23:55:24.055" v="40" actId="2696"/>
        <pc:sldMkLst>
          <pc:docMk/>
          <pc:sldMk cId="3635486046" sldId="573"/>
        </pc:sldMkLst>
      </pc:sldChg>
      <pc:sldChg chg="del">
        <pc:chgData name="Jim Fleming" userId="161791bae1afb603" providerId="LiveId" clId="{33935D0F-0367-5745-A841-4BB6B7169421}" dt="2023-10-15T23:55:20.845" v="32" actId="2696"/>
        <pc:sldMkLst>
          <pc:docMk/>
          <pc:sldMk cId="3318391485" sldId="574"/>
        </pc:sldMkLst>
      </pc:sldChg>
      <pc:sldChg chg="del">
        <pc:chgData name="Jim Fleming" userId="161791bae1afb603" providerId="LiveId" clId="{33935D0F-0367-5745-A841-4BB6B7169421}" dt="2023-10-15T23:55:24.803" v="41" actId="2696"/>
        <pc:sldMkLst>
          <pc:docMk/>
          <pc:sldMk cId="1578208276" sldId="575"/>
        </pc:sldMkLst>
      </pc:sldChg>
      <pc:sldChg chg="del">
        <pc:chgData name="Jim Fleming" userId="161791bae1afb603" providerId="LiveId" clId="{33935D0F-0367-5745-A841-4BB6B7169421}" dt="2023-10-15T23:55:21.561" v="35" actId="2696"/>
        <pc:sldMkLst>
          <pc:docMk/>
          <pc:sldMk cId="2813314982" sldId="576"/>
        </pc:sldMkLst>
      </pc:sldChg>
      <pc:sldChg chg="del">
        <pc:chgData name="Jim Fleming" userId="161791bae1afb603" providerId="LiveId" clId="{33935D0F-0367-5745-A841-4BB6B7169421}" dt="2023-10-15T23:55:22.008" v="36" actId="2696"/>
        <pc:sldMkLst>
          <pc:docMk/>
          <pc:sldMk cId="3979819060" sldId="577"/>
        </pc:sldMkLst>
      </pc:sldChg>
      <pc:sldChg chg="del">
        <pc:chgData name="Jim Fleming" userId="161791bae1afb603" providerId="LiveId" clId="{33935D0F-0367-5745-A841-4BB6B7169421}" dt="2023-10-15T23:55:22.466" v="37" actId="2696"/>
        <pc:sldMkLst>
          <pc:docMk/>
          <pc:sldMk cId="349574516" sldId="578"/>
        </pc:sldMkLst>
      </pc:sldChg>
      <pc:sldChg chg="del">
        <pc:chgData name="Jim Fleming" userId="161791bae1afb603" providerId="LiveId" clId="{33935D0F-0367-5745-A841-4BB6B7169421}" dt="2023-10-15T23:55:16.941" v="22" actId="2696"/>
        <pc:sldMkLst>
          <pc:docMk/>
          <pc:sldMk cId="4021364042" sldId="579"/>
        </pc:sldMkLst>
      </pc:sldChg>
      <pc:sldChg chg="del">
        <pc:chgData name="Jim Fleming" userId="161791bae1afb603" providerId="LiveId" clId="{33935D0F-0367-5745-A841-4BB6B7169421}" dt="2023-10-15T23:55:17.937" v="24" actId="2696"/>
        <pc:sldMkLst>
          <pc:docMk/>
          <pc:sldMk cId="3265768269" sldId="581"/>
        </pc:sldMkLst>
      </pc:sldChg>
      <pc:sldChg chg="del">
        <pc:chgData name="Jim Fleming" userId="161791bae1afb603" providerId="LiveId" clId="{33935D0F-0367-5745-A841-4BB6B7169421}" dt="2023-10-15T23:55:17.448" v="23" actId="2696"/>
        <pc:sldMkLst>
          <pc:docMk/>
          <pc:sldMk cId="3933572349" sldId="582"/>
        </pc:sldMkLst>
      </pc:sldChg>
      <pc:sldChg chg="modSp add mod ord">
        <pc:chgData name="Jim Fleming" userId="161791bae1afb603" providerId="LiveId" clId="{33935D0F-0367-5745-A841-4BB6B7169421}" dt="2023-10-22T01:15:40.067" v="360" actId="20578"/>
        <pc:sldMkLst>
          <pc:docMk/>
          <pc:sldMk cId="189513369" sldId="583"/>
        </pc:sldMkLst>
      </pc:sldChg>
      <pc:sldChg chg="add del ord">
        <pc:chgData name="Jim Fleming" userId="161791bae1afb603" providerId="LiveId" clId="{33935D0F-0367-5745-A841-4BB6B7169421}" dt="2023-10-22T01:16:34.322" v="370" actId="2696"/>
        <pc:sldMkLst>
          <pc:docMk/>
          <pc:sldMk cId="3455261458" sldId="584"/>
        </pc:sldMkLst>
      </pc:sldChg>
      <pc:sldChg chg="add del">
        <pc:chgData name="Jim Fleming" userId="161791bae1afb603" providerId="LiveId" clId="{33935D0F-0367-5745-A841-4BB6B7169421}" dt="2023-10-22T01:16:35.169" v="371" actId="2696"/>
        <pc:sldMkLst>
          <pc:docMk/>
          <pc:sldMk cId="2324194049" sldId="585"/>
        </pc:sldMkLst>
      </pc:sldChg>
      <pc:sldChg chg="addSp modSp add mod ord modAnim">
        <pc:chgData name="Jim Fleming" userId="161791bae1afb603" providerId="LiveId" clId="{33935D0F-0367-5745-A841-4BB6B7169421}" dt="2023-10-22T01:16:29.175" v="367" actId="20578"/>
        <pc:sldMkLst>
          <pc:docMk/>
          <pc:sldMk cId="635347140" sldId="586"/>
        </pc:sldMkLst>
      </pc:sldChg>
      <pc:sldChg chg="add replId">
        <pc:chgData name="Jim Fleming" userId="161791bae1afb603" providerId="LiveId" clId="{33935D0F-0367-5745-A841-4BB6B7169421}" dt="2023-10-22T00:15:19.516" v="45" actId="2890"/>
        <pc:sldMkLst>
          <pc:docMk/>
          <pc:sldMk cId="451777237" sldId="587"/>
        </pc:sldMkLst>
      </pc:sldChg>
      <pc:sldChg chg="addSp delSp modSp add ord">
        <pc:chgData name="Jim Fleming" userId="161791bae1afb603" providerId="LiveId" clId="{33935D0F-0367-5745-A841-4BB6B7169421}" dt="2023-10-22T01:16:20.830" v="366" actId="20578"/>
        <pc:sldMkLst>
          <pc:docMk/>
          <pc:sldMk cId="4048874018" sldId="588"/>
        </pc:sldMkLst>
      </pc:sldChg>
      <pc:sldChg chg="add ord">
        <pc:chgData name="Jim Fleming" userId="161791bae1afb603" providerId="LiveId" clId="{33935D0F-0367-5745-A841-4BB6B7169421}" dt="2023-10-22T01:16:31.573" v="368" actId="20578"/>
        <pc:sldMkLst>
          <pc:docMk/>
          <pc:sldMk cId="2439879541" sldId="589"/>
        </pc:sldMkLst>
      </pc:sldChg>
      <pc:sldChg chg="modSp add mod ord modShow">
        <pc:chgData name="Jim Fleming" userId="161791bae1afb603" providerId="LiveId" clId="{33935D0F-0367-5745-A841-4BB6B7169421}" dt="2023-10-22T01:15:42.734" v="361" actId="20578"/>
        <pc:sldMkLst>
          <pc:docMk/>
          <pc:sldMk cId="1553879679" sldId="590"/>
        </pc:sldMkLst>
      </pc:sldChg>
      <pc:sldChg chg="modSp add mod ord">
        <pc:chgData name="Jim Fleming" userId="161791bae1afb603" providerId="LiveId" clId="{33935D0F-0367-5745-A841-4BB6B7169421}" dt="2023-10-22T01:16:15.552" v="365" actId="20578"/>
        <pc:sldMkLst>
          <pc:docMk/>
          <pc:sldMk cId="3162966584" sldId="591"/>
        </pc:sldMkLst>
      </pc:sldChg>
      <pc:sldChg chg="add">
        <pc:chgData name="Jim Fleming" userId="161791bae1afb603" providerId="LiveId" clId="{33935D0F-0367-5745-A841-4BB6B7169421}" dt="2023-10-22T00:47:28.608" v="142" actId="2890"/>
        <pc:sldMkLst>
          <pc:docMk/>
          <pc:sldMk cId="1772728538" sldId="592"/>
        </pc:sldMkLst>
      </pc:sldChg>
      <pc:sldChg chg="modSp add mod ord">
        <pc:chgData name="Jim Fleming" userId="161791bae1afb603" providerId="LiveId" clId="{33935D0F-0367-5745-A841-4BB6B7169421}" dt="2023-10-22T01:15:53.734" v="362" actId="20578"/>
        <pc:sldMkLst>
          <pc:docMk/>
          <pc:sldMk cId="1353522209" sldId="593"/>
        </pc:sldMkLst>
      </pc:sldChg>
      <pc:sldChg chg="addSp delSp modSp add mod ord modShow">
        <pc:chgData name="Jim Fleming" userId="161791bae1afb603" providerId="LiveId" clId="{33935D0F-0367-5745-A841-4BB6B7169421}" dt="2023-10-22T01:14:54.579" v="356" actId="20578"/>
        <pc:sldMkLst>
          <pc:docMk/>
          <pc:sldMk cId="2827314747" sldId="594"/>
        </pc:sldMkLst>
      </pc:sldChg>
      <pc:sldChg chg="modSp add mod ord modShow">
        <pc:chgData name="Jim Fleming" userId="161791bae1afb603" providerId="LiveId" clId="{33935D0F-0367-5745-A841-4BB6B7169421}" dt="2023-10-22T01:16:08.695" v="364" actId="20578"/>
        <pc:sldMkLst>
          <pc:docMk/>
          <pc:sldMk cId="579971013" sldId="595"/>
        </pc:sldMkLst>
      </pc:sldChg>
      <pc:sldChg chg="add">
        <pc:chgData name="Jim Fleming" userId="161791bae1afb603" providerId="LiveId" clId="{33935D0F-0367-5745-A841-4BB6B7169421}" dt="2023-10-22T01:15:23.765" v="357" actId="2890"/>
        <pc:sldMkLst>
          <pc:docMk/>
          <pc:sldMk cId="324454386" sldId="596"/>
        </pc:sldMkLst>
      </pc:sldChg>
      <pc:sldChg chg="add">
        <pc:chgData name="Jim Fleming" userId="161791bae1afb603" providerId="LiveId" clId="{33935D0F-0367-5745-A841-4BB6B7169421}" dt="2023-10-22T01:15:27.198" v="358" actId="2890"/>
        <pc:sldMkLst>
          <pc:docMk/>
          <pc:sldMk cId="1552704235" sldId="597"/>
        </pc:sldMkLst>
      </pc:sldChg>
      <pc:sldChg chg="add replId">
        <pc:chgData name="Jim Fleming" userId="161791bae1afb603" providerId="LiveId" clId="{33935D0F-0367-5745-A841-4BB6B7169421}" dt="2023-10-22T01:15:27.198" v="358" actId="2890"/>
        <pc:sldMkLst>
          <pc:docMk/>
          <pc:sldMk cId="1240252545" sldId="598"/>
        </pc:sldMkLst>
      </pc:sldChg>
      <pc:sldChg chg="add">
        <pc:chgData name="Jim Fleming" userId="161791bae1afb603" providerId="LiveId" clId="{33935D0F-0367-5745-A841-4BB6B7169421}" dt="2023-10-22T01:15:29.036" v="359" actId="2890"/>
        <pc:sldMkLst>
          <pc:docMk/>
          <pc:sldMk cId="2739435439" sldId="599"/>
        </pc:sldMkLst>
      </pc:sldChg>
      <pc:sldChg chg="add replId">
        <pc:chgData name="Jim Fleming" userId="161791bae1afb603" providerId="LiveId" clId="{33935D0F-0367-5745-A841-4BB6B7169421}" dt="2023-10-22T01:15:29.036" v="359" actId="2890"/>
        <pc:sldMkLst>
          <pc:docMk/>
          <pc:sldMk cId="4129431730" sldId="600"/>
        </pc:sldMkLst>
      </pc:sldChg>
      <pc:sldChg chg="add replId">
        <pc:chgData name="Jim Fleming" userId="161791bae1afb603" providerId="LiveId" clId="{33935D0F-0367-5745-A841-4BB6B7169421}" dt="2023-10-22T01:15:29.036" v="359" actId="2890"/>
        <pc:sldMkLst>
          <pc:docMk/>
          <pc:sldMk cId="2070443933" sldId="601"/>
        </pc:sldMkLst>
      </pc:sldChg>
      <pc:sldChg chg="add del replId">
        <pc:chgData name="Jim Fleming" userId="161791bae1afb603" providerId="LiveId" clId="{33935D0F-0367-5745-A841-4BB6B7169421}" dt="2023-10-22T01:16:33.841" v="369" actId="2696"/>
        <pc:sldMkLst>
          <pc:docMk/>
          <pc:sldMk cId="3935953834" sldId="602"/>
        </pc:sldMkLst>
      </pc:sldChg>
    </pc:docChg>
  </pc:docChgLst>
  <pc:docChgLst>
    <pc:chgData name="Jim Fleming" userId="161791bae1afb603" providerId="LiveId" clId="{2CCB9CA5-06B1-F54A-AC44-97F919F458DE}"/>
    <pc:docChg chg="custSel addSld delSld modSld sldOrd">
      <pc:chgData name="Jim Fleming" userId="161791bae1afb603" providerId="LiveId" clId="{2CCB9CA5-06B1-F54A-AC44-97F919F458DE}" dt="2023-11-19T01:51:38.081" v="263" actId="2696"/>
      <pc:docMkLst>
        <pc:docMk/>
      </pc:docMkLst>
      <pc:sldChg chg="modSp mod ord">
        <pc:chgData name="Jim Fleming" userId="161791bae1afb603" providerId="LiveId" clId="{2CCB9CA5-06B1-F54A-AC44-97F919F458DE}" dt="2023-11-19T01:51:27.041" v="258" actId="20578"/>
        <pc:sldMkLst>
          <pc:docMk/>
          <pc:sldMk cId="270792197" sldId="563"/>
        </pc:sldMkLst>
      </pc:sldChg>
      <pc:sldChg chg="modSp mod">
        <pc:chgData name="Jim Fleming" userId="161791bae1afb603" providerId="LiveId" clId="{2CCB9CA5-06B1-F54A-AC44-97F919F458DE}" dt="2023-11-19T01:49:32.111" v="240" actId="20577"/>
        <pc:sldMkLst>
          <pc:docMk/>
          <pc:sldMk cId="683045052" sldId="607"/>
        </pc:sldMkLst>
      </pc:sldChg>
      <pc:sldChg chg="del">
        <pc:chgData name="Jim Fleming" userId="161791bae1afb603" providerId="LiveId" clId="{2CCB9CA5-06B1-F54A-AC44-97F919F458DE}" dt="2023-11-19T01:46:56.136" v="140" actId="2696"/>
        <pc:sldMkLst>
          <pc:docMk/>
          <pc:sldMk cId="2857941999" sldId="617"/>
        </pc:sldMkLst>
      </pc:sldChg>
      <pc:sldChg chg="del">
        <pc:chgData name="Jim Fleming" userId="161791bae1afb603" providerId="LiveId" clId="{2CCB9CA5-06B1-F54A-AC44-97F919F458DE}" dt="2023-11-19T01:46:56.574" v="141" actId="2696"/>
        <pc:sldMkLst>
          <pc:docMk/>
          <pc:sldMk cId="1817492945" sldId="618"/>
        </pc:sldMkLst>
      </pc:sldChg>
      <pc:sldChg chg="modSp mod ord">
        <pc:chgData name="Jim Fleming" userId="161791bae1afb603" providerId="LiveId" clId="{2CCB9CA5-06B1-F54A-AC44-97F919F458DE}" dt="2023-11-19T01:50:35.038" v="247" actId="14100"/>
        <pc:sldMkLst>
          <pc:docMk/>
          <pc:sldMk cId="340736095" sldId="619"/>
        </pc:sldMkLst>
      </pc:sldChg>
      <pc:sldChg chg="del">
        <pc:chgData name="Jim Fleming" userId="161791bae1afb603" providerId="LiveId" clId="{2CCB9CA5-06B1-F54A-AC44-97F919F458DE}" dt="2023-11-19T01:50:53.622" v="249" actId="2696"/>
        <pc:sldMkLst>
          <pc:docMk/>
          <pc:sldMk cId="2911037679" sldId="620"/>
        </pc:sldMkLst>
      </pc:sldChg>
      <pc:sldChg chg="del">
        <pc:chgData name="Jim Fleming" userId="161791bae1afb603" providerId="LiveId" clId="{2CCB9CA5-06B1-F54A-AC44-97F919F458DE}" dt="2023-11-19T01:50:54.485" v="251" actId="2696"/>
        <pc:sldMkLst>
          <pc:docMk/>
          <pc:sldMk cId="3013769601" sldId="621"/>
        </pc:sldMkLst>
      </pc:sldChg>
      <pc:sldChg chg="del">
        <pc:chgData name="Jim Fleming" userId="161791bae1afb603" providerId="LiveId" clId="{2CCB9CA5-06B1-F54A-AC44-97F919F458DE}" dt="2023-11-19T01:50:54.102" v="250" actId="2696"/>
        <pc:sldMkLst>
          <pc:docMk/>
          <pc:sldMk cId="2433919424" sldId="622"/>
        </pc:sldMkLst>
      </pc:sldChg>
      <pc:sldChg chg="del">
        <pc:chgData name="Jim Fleming" userId="161791bae1afb603" providerId="LiveId" clId="{2CCB9CA5-06B1-F54A-AC44-97F919F458DE}" dt="2023-11-19T01:44:49.012" v="14" actId="2696"/>
        <pc:sldMkLst>
          <pc:docMk/>
          <pc:sldMk cId="193932846" sldId="623"/>
        </pc:sldMkLst>
      </pc:sldChg>
      <pc:sldChg chg="del">
        <pc:chgData name="Jim Fleming" userId="161791bae1afb603" providerId="LiveId" clId="{2CCB9CA5-06B1-F54A-AC44-97F919F458DE}" dt="2023-11-19T01:46:57.445" v="142" actId="2696"/>
        <pc:sldMkLst>
          <pc:docMk/>
          <pc:sldMk cId="512487870" sldId="624"/>
        </pc:sldMkLst>
      </pc:sldChg>
      <pc:sldChg chg="del">
        <pc:chgData name="Jim Fleming" userId="161791bae1afb603" providerId="LiveId" clId="{2CCB9CA5-06B1-F54A-AC44-97F919F458DE}" dt="2023-11-19T01:50:56.290" v="254" actId="2696"/>
        <pc:sldMkLst>
          <pc:docMk/>
          <pc:sldMk cId="1136238272" sldId="625"/>
        </pc:sldMkLst>
      </pc:sldChg>
      <pc:sldChg chg="del">
        <pc:chgData name="Jim Fleming" userId="161791bae1afb603" providerId="LiveId" clId="{2CCB9CA5-06B1-F54A-AC44-97F919F458DE}" dt="2023-11-19T01:50:53.010" v="248" actId="2696"/>
        <pc:sldMkLst>
          <pc:docMk/>
          <pc:sldMk cId="2570436449" sldId="626"/>
        </pc:sldMkLst>
      </pc:sldChg>
      <pc:sldChg chg="del">
        <pc:chgData name="Jim Fleming" userId="161791bae1afb603" providerId="LiveId" clId="{2CCB9CA5-06B1-F54A-AC44-97F919F458DE}" dt="2023-11-19T01:44:52.320" v="15" actId="2696"/>
        <pc:sldMkLst>
          <pc:docMk/>
          <pc:sldMk cId="1938528030" sldId="627"/>
        </pc:sldMkLst>
      </pc:sldChg>
      <pc:sldChg chg="modSp mod">
        <pc:chgData name="Jim Fleming" userId="161791bae1afb603" providerId="LiveId" clId="{2CCB9CA5-06B1-F54A-AC44-97F919F458DE}" dt="2023-11-19T01:46:50.039" v="137" actId="6549"/>
        <pc:sldMkLst>
          <pc:docMk/>
          <pc:sldMk cId="2821003419" sldId="628"/>
        </pc:sldMkLst>
      </pc:sldChg>
      <pc:sldChg chg="del">
        <pc:chgData name="Jim Fleming" userId="161791bae1afb603" providerId="LiveId" clId="{2CCB9CA5-06B1-F54A-AC44-97F919F458DE}" dt="2023-11-19T01:46:54.568" v="139" actId="2696"/>
        <pc:sldMkLst>
          <pc:docMk/>
          <pc:sldMk cId="2741987892" sldId="629"/>
        </pc:sldMkLst>
      </pc:sldChg>
      <pc:sldChg chg="modSp mod ord">
        <pc:chgData name="Jim Fleming" userId="161791bae1afb603" providerId="LiveId" clId="{2CCB9CA5-06B1-F54A-AC44-97F919F458DE}" dt="2023-11-19T01:47:11.163" v="143" actId="20578"/>
        <pc:sldMkLst>
          <pc:docMk/>
          <pc:sldMk cId="1780131733" sldId="630"/>
        </pc:sldMkLst>
      </pc:sldChg>
      <pc:sldChg chg="add">
        <pc:chgData name="Jim Fleming" userId="161791bae1afb603" providerId="LiveId" clId="{2CCB9CA5-06B1-F54A-AC44-97F919F458DE}" dt="2023-11-19T01:51:14.830" v="255" actId="2890"/>
        <pc:sldMkLst>
          <pc:docMk/>
          <pc:sldMk cId="1168562675" sldId="631"/>
        </pc:sldMkLst>
      </pc:sldChg>
      <pc:sldChg chg="del">
        <pc:chgData name="Jim Fleming" userId="161791bae1afb603" providerId="LiveId" clId="{2CCB9CA5-06B1-F54A-AC44-97F919F458DE}" dt="2023-11-19T01:46:53.999" v="138" actId="2696"/>
        <pc:sldMkLst>
          <pc:docMk/>
          <pc:sldMk cId="1875222559" sldId="631"/>
        </pc:sldMkLst>
      </pc:sldChg>
      <pc:sldChg chg="del">
        <pc:chgData name="Jim Fleming" userId="161791bae1afb603" providerId="LiveId" clId="{2CCB9CA5-06B1-F54A-AC44-97F919F458DE}" dt="2023-11-19T01:50:55.132" v="252" actId="2696"/>
        <pc:sldMkLst>
          <pc:docMk/>
          <pc:sldMk cId="1210960665" sldId="632"/>
        </pc:sldMkLst>
      </pc:sldChg>
      <pc:sldChg chg="add ord">
        <pc:chgData name="Jim Fleming" userId="161791bae1afb603" providerId="LiveId" clId="{2CCB9CA5-06B1-F54A-AC44-97F919F458DE}" dt="2023-11-19T01:51:28.622" v="259" actId="20578"/>
        <pc:sldMkLst>
          <pc:docMk/>
          <pc:sldMk cId="3257297764" sldId="632"/>
        </pc:sldMkLst>
      </pc:sldChg>
      <pc:sldChg chg="add ord replId">
        <pc:chgData name="Jim Fleming" userId="161791bae1afb603" providerId="LiveId" clId="{2CCB9CA5-06B1-F54A-AC44-97F919F458DE}" dt="2023-11-19T01:51:30.905" v="260" actId="20578"/>
        <pc:sldMkLst>
          <pc:docMk/>
          <pc:sldMk cId="1387172984" sldId="633"/>
        </pc:sldMkLst>
      </pc:sldChg>
      <pc:sldChg chg="del">
        <pc:chgData name="Jim Fleming" userId="161791bae1afb603" providerId="LiveId" clId="{2CCB9CA5-06B1-F54A-AC44-97F919F458DE}" dt="2023-11-19T01:50:55.533" v="253" actId="2696"/>
        <pc:sldMkLst>
          <pc:docMk/>
          <pc:sldMk cId="3051952489" sldId="633"/>
        </pc:sldMkLst>
      </pc:sldChg>
      <pc:sldChg chg="add ord">
        <pc:chgData name="Jim Fleming" userId="161791bae1afb603" providerId="LiveId" clId="{2CCB9CA5-06B1-F54A-AC44-97F919F458DE}" dt="2023-11-19T01:51:33.569" v="261" actId="20578"/>
        <pc:sldMkLst>
          <pc:docMk/>
          <pc:sldMk cId="4110602741" sldId="634"/>
        </pc:sldMkLst>
      </pc:sldChg>
      <pc:sldChg chg="add ord replId">
        <pc:chgData name="Jim Fleming" userId="161791bae1afb603" providerId="LiveId" clId="{2CCB9CA5-06B1-F54A-AC44-97F919F458DE}" dt="2023-11-19T01:51:36.073" v="262" actId="20578"/>
        <pc:sldMkLst>
          <pc:docMk/>
          <pc:sldMk cId="3340674930" sldId="635"/>
        </pc:sldMkLst>
      </pc:sldChg>
      <pc:sldChg chg="add del replId">
        <pc:chgData name="Jim Fleming" userId="161791bae1afb603" providerId="LiveId" clId="{2CCB9CA5-06B1-F54A-AC44-97F919F458DE}" dt="2023-11-19T01:51:38.081" v="263" actId="2696"/>
        <pc:sldMkLst>
          <pc:docMk/>
          <pc:sldMk cId="1718557187" sldId="636"/>
        </pc:sldMkLst>
      </pc:sldChg>
    </pc:docChg>
  </pc:docChgLst>
  <pc:docChgLst>
    <pc:chgData name="Jim Fleming" userId="161791bae1afb603" providerId="LiveId" clId="{48CBC288-51B3-364D-9747-A4CC70871B3F}"/>
    <pc:docChg chg="custSel addSld delSld modSld sldOrd">
      <pc:chgData name="Jim Fleming" userId="161791bae1afb603" providerId="LiveId" clId="{48CBC288-51B3-364D-9747-A4CC70871B3F}" dt="2024-05-26T01:19:50.330" v="223" actId="1076"/>
      <pc:docMkLst>
        <pc:docMk/>
      </pc:docMkLst>
      <pc:sldChg chg="modSp add del mod">
        <pc:chgData name="Jim Fleming" userId="161791bae1afb603" providerId="LiveId" clId="{48CBC288-51B3-364D-9747-A4CC70871B3F}" dt="2024-05-26T01:13:18.139" v="201" actId="2696"/>
        <pc:sldMkLst>
          <pc:docMk/>
          <pc:sldMk cId="1831061731" sldId="667"/>
        </pc:sldMkLst>
      </pc:sldChg>
      <pc:sldChg chg="del">
        <pc:chgData name="Jim Fleming" userId="161791bae1afb603" providerId="LiveId" clId="{48CBC288-51B3-364D-9747-A4CC70871B3F}" dt="2024-05-26T01:03:41.598" v="11" actId="2696"/>
        <pc:sldMkLst>
          <pc:docMk/>
          <pc:sldMk cId="2704939232" sldId="667"/>
        </pc:sldMkLst>
      </pc:sldChg>
      <pc:sldChg chg="del">
        <pc:chgData name="Jim Fleming" userId="161791bae1afb603" providerId="LiveId" clId="{48CBC288-51B3-364D-9747-A4CC70871B3F}" dt="2024-05-26T01:03:42.394" v="12" actId="2696"/>
        <pc:sldMkLst>
          <pc:docMk/>
          <pc:sldMk cId="64275505" sldId="668"/>
        </pc:sldMkLst>
      </pc:sldChg>
      <pc:sldChg chg="add ord">
        <pc:chgData name="Jim Fleming" userId="161791bae1afb603" providerId="LiveId" clId="{48CBC288-51B3-364D-9747-A4CC70871B3F}" dt="2024-05-26T01:04:58.481" v="43" actId="20578"/>
        <pc:sldMkLst>
          <pc:docMk/>
          <pc:sldMk cId="2569864307" sldId="668"/>
        </pc:sldMkLst>
      </pc:sldChg>
      <pc:sldChg chg="add">
        <pc:chgData name="Jim Fleming" userId="161791bae1afb603" providerId="LiveId" clId="{48CBC288-51B3-364D-9747-A4CC70871B3F}" dt="2024-05-26T01:05:00.802" v="44" actId="2890"/>
        <pc:sldMkLst>
          <pc:docMk/>
          <pc:sldMk cId="205480391" sldId="669"/>
        </pc:sldMkLst>
      </pc:sldChg>
      <pc:sldChg chg="add del">
        <pc:chgData name="Jim Fleming" userId="161791bae1afb603" providerId="LiveId" clId="{48CBC288-51B3-364D-9747-A4CC70871B3F}" dt="2024-05-26T01:12:46.573" v="195" actId="2696"/>
        <pc:sldMkLst>
          <pc:docMk/>
          <pc:sldMk cId="86797194" sldId="670"/>
        </pc:sldMkLst>
      </pc:sldChg>
      <pc:sldChg chg="del">
        <pc:chgData name="Jim Fleming" userId="161791bae1afb603" providerId="LiveId" clId="{48CBC288-51B3-364D-9747-A4CC70871B3F}" dt="2024-05-26T01:03:43.980" v="14" actId="2696"/>
        <pc:sldMkLst>
          <pc:docMk/>
          <pc:sldMk cId="3356246067" sldId="670"/>
        </pc:sldMkLst>
      </pc:sldChg>
      <pc:sldChg chg="del">
        <pc:chgData name="Jim Fleming" userId="161791bae1afb603" providerId="LiveId" clId="{48CBC288-51B3-364D-9747-A4CC70871B3F}" dt="2024-05-26T01:03:46.125" v="17" actId="2696"/>
        <pc:sldMkLst>
          <pc:docMk/>
          <pc:sldMk cId="2723734467" sldId="671"/>
        </pc:sldMkLst>
      </pc:sldChg>
      <pc:sldChg chg="add replId">
        <pc:chgData name="Jim Fleming" userId="161791bae1afb603" providerId="LiveId" clId="{48CBC288-51B3-364D-9747-A4CC70871B3F}" dt="2024-05-26T01:05:03.070" v="45" actId="2890"/>
        <pc:sldMkLst>
          <pc:docMk/>
          <pc:sldMk cId="3667789722" sldId="671"/>
        </pc:sldMkLst>
      </pc:sldChg>
      <pc:sldChg chg="del">
        <pc:chgData name="Jim Fleming" userId="161791bae1afb603" providerId="LiveId" clId="{48CBC288-51B3-364D-9747-A4CC70871B3F}" dt="2024-05-26T01:03:44.352" v="15" actId="2696"/>
        <pc:sldMkLst>
          <pc:docMk/>
          <pc:sldMk cId="1258714442" sldId="672"/>
        </pc:sldMkLst>
      </pc:sldChg>
      <pc:sldChg chg="modSp add mod ord modShow">
        <pc:chgData name="Jim Fleming" userId="161791bae1afb603" providerId="LiveId" clId="{48CBC288-51B3-364D-9747-A4CC70871B3F}" dt="2024-05-26T01:06:51.293" v="135" actId="114"/>
        <pc:sldMkLst>
          <pc:docMk/>
          <pc:sldMk cId="2578345272" sldId="672"/>
        </pc:sldMkLst>
      </pc:sldChg>
      <pc:sldChg chg="modSp new mod modAnim">
        <pc:chgData name="Jim Fleming" userId="161791bae1afb603" providerId="LiveId" clId="{48CBC288-51B3-364D-9747-A4CC70871B3F}" dt="2024-05-26T01:12:28.673" v="194" actId="20577"/>
        <pc:sldMkLst>
          <pc:docMk/>
          <pc:sldMk cId="1596062981" sldId="673"/>
        </pc:sldMkLst>
      </pc:sldChg>
      <pc:sldChg chg="del">
        <pc:chgData name="Jim Fleming" userId="161791bae1afb603" providerId="LiveId" clId="{48CBC288-51B3-364D-9747-A4CC70871B3F}" dt="2024-05-26T01:03:43.582" v="13" actId="2696"/>
        <pc:sldMkLst>
          <pc:docMk/>
          <pc:sldMk cId="3431888848" sldId="673"/>
        </pc:sldMkLst>
      </pc:sldChg>
      <pc:sldChg chg="del">
        <pc:chgData name="Jim Fleming" userId="161791bae1afb603" providerId="LiveId" clId="{48CBC288-51B3-364D-9747-A4CC70871B3F}" dt="2024-05-26T01:03:47.620" v="18" actId="2696"/>
        <pc:sldMkLst>
          <pc:docMk/>
          <pc:sldMk cId="399964751" sldId="674"/>
        </pc:sldMkLst>
      </pc:sldChg>
      <pc:sldChg chg="del">
        <pc:chgData name="Jim Fleming" userId="161791bae1afb603" providerId="LiveId" clId="{48CBC288-51B3-364D-9747-A4CC70871B3F}" dt="2024-05-26T01:03:53.315" v="21" actId="2696"/>
        <pc:sldMkLst>
          <pc:docMk/>
          <pc:sldMk cId="500004458" sldId="675"/>
        </pc:sldMkLst>
      </pc:sldChg>
      <pc:sldChg chg="del">
        <pc:chgData name="Jim Fleming" userId="161791bae1afb603" providerId="LiveId" clId="{48CBC288-51B3-364D-9747-A4CC70871B3F}" dt="2024-05-26T01:03:49.163" v="19" actId="2696"/>
        <pc:sldMkLst>
          <pc:docMk/>
          <pc:sldMk cId="2314463" sldId="676"/>
        </pc:sldMkLst>
      </pc:sldChg>
      <pc:sldChg chg="del">
        <pc:chgData name="Jim Fleming" userId="161791bae1afb603" providerId="LiveId" clId="{48CBC288-51B3-364D-9747-A4CC70871B3F}" dt="2024-05-26T01:03:50.841" v="20" actId="2696"/>
        <pc:sldMkLst>
          <pc:docMk/>
          <pc:sldMk cId="1724877568" sldId="677"/>
        </pc:sldMkLst>
      </pc:sldChg>
      <pc:sldChg chg="del">
        <pc:chgData name="Jim Fleming" userId="161791bae1afb603" providerId="LiveId" clId="{48CBC288-51B3-364D-9747-A4CC70871B3F}" dt="2024-05-26T01:03:40.575" v="10" actId="2696"/>
        <pc:sldMkLst>
          <pc:docMk/>
          <pc:sldMk cId="405626330" sldId="678"/>
        </pc:sldMkLst>
      </pc:sldChg>
      <pc:sldChg chg="del">
        <pc:chgData name="Jim Fleming" userId="161791bae1afb603" providerId="LiveId" clId="{48CBC288-51B3-364D-9747-A4CC70871B3F}" dt="2024-05-26T01:03:45.299" v="16" actId="2696"/>
        <pc:sldMkLst>
          <pc:docMk/>
          <pc:sldMk cId="1553816269" sldId="679"/>
        </pc:sldMkLst>
      </pc:sldChg>
    </pc:docChg>
  </pc:docChgLst>
  <pc:docChgLst>
    <pc:chgData name="Jim Fleming" userId="161791bae1afb603" providerId="LiveId" clId="{F1406E39-4216-A844-9E62-27B6EB760552}"/>
    <pc:docChg chg="custSel addSld delSld modSld sldOrd">
      <pc:chgData name="Jim Fleming" userId="161791bae1afb603" providerId="LiveId" clId="{F1406E39-4216-A844-9E62-27B6EB760552}" dt="2024-04-13T20:04:26.692" v="46" actId="20577"/>
      <pc:docMkLst>
        <pc:docMk/>
      </pc:docMkLst>
      <pc:sldChg chg="modSp del mod">
        <pc:chgData name="Jim Fleming" userId="161791bae1afb603" providerId="LiveId" clId="{F1406E39-4216-A844-9E62-27B6EB760552}" dt="2024-04-13T20:04:20.681" v="42" actId="2696"/>
        <pc:sldMkLst>
          <pc:docMk/>
          <pc:sldMk cId="887492974" sldId="650"/>
        </pc:sldMkLst>
      </pc:sldChg>
      <pc:sldChg chg="del">
        <pc:chgData name="Jim Fleming" userId="161791bae1afb603" providerId="LiveId" clId="{F1406E39-4216-A844-9E62-27B6EB760552}" dt="2024-04-13T20:02:48.592" v="11" actId="2696"/>
        <pc:sldMkLst>
          <pc:docMk/>
          <pc:sldMk cId="1893060685" sldId="651"/>
        </pc:sldMkLst>
      </pc:sldChg>
      <pc:sldChg chg="del">
        <pc:chgData name="Jim Fleming" userId="161791bae1afb603" providerId="LiveId" clId="{F1406E39-4216-A844-9E62-27B6EB760552}" dt="2024-04-13T20:02:49.340" v="12" actId="2696"/>
        <pc:sldMkLst>
          <pc:docMk/>
          <pc:sldMk cId="1319887713" sldId="652"/>
        </pc:sldMkLst>
      </pc:sldChg>
      <pc:sldChg chg="del">
        <pc:chgData name="Jim Fleming" userId="161791bae1afb603" providerId="LiveId" clId="{F1406E39-4216-A844-9E62-27B6EB760552}" dt="2024-04-13T20:02:49.963" v="13" actId="2696"/>
        <pc:sldMkLst>
          <pc:docMk/>
          <pc:sldMk cId="2019081038" sldId="653"/>
        </pc:sldMkLst>
      </pc:sldChg>
      <pc:sldChg chg="del">
        <pc:chgData name="Jim Fleming" userId="161791bae1afb603" providerId="LiveId" clId="{F1406E39-4216-A844-9E62-27B6EB760552}" dt="2024-04-13T20:03:01.572" v="21" actId="2696"/>
        <pc:sldMkLst>
          <pc:docMk/>
          <pc:sldMk cId="2010290823" sldId="654"/>
        </pc:sldMkLst>
      </pc:sldChg>
      <pc:sldChg chg="del">
        <pc:chgData name="Jim Fleming" userId="161791bae1afb603" providerId="LiveId" clId="{F1406E39-4216-A844-9E62-27B6EB760552}" dt="2024-04-13T20:03:00.800" v="20" actId="2696"/>
        <pc:sldMkLst>
          <pc:docMk/>
          <pc:sldMk cId="3046280562" sldId="655"/>
        </pc:sldMkLst>
      </pc:sldChg>
      <pc:sldChg chg="del">
        <pc:chgData name="Jim Fleming" userId="161791bae1afb603" providerId="LiveId" clId="{F1406E39-4216-A844-9E62-27B6EB760552}" dt="2024-04-13T20:03:02.923" v="23" actId="2696"/>
        <pc:sldMkLst>
          <pc:docMk/>
          <pc:sldMk cId="256004381" sldId="657"/>
        </pc:sldMkLst>
      </pc:sldChg>
      <pc:sldChg chg="del">
        <pc:chgData name="Jim Fleming" userId="161791bae1afb603" providerId="LiveId" clId="{F1406E39-4216-A844-9E62-27B6EB760552}" dt="2024-04-13T20:03:04.107" v="24" actId="2696"/>
        <pc:sldMkLst>
          <pc:docMk/>
          <pc:sldMk cId="3818423525" sldId="658"/>
        </pc:sldMkLst>
      </pc:sldChg>
      <pc:sldChg chg="del">
        <pc:chgData name="Jim Fleming" userId="161791bae1afb603" providerId="LiveId" clId="{F1406E39-4216-A844-9E62-27B6EB760552}" dt="2024-04-13T20:03:02.311" v="22" actId="2696"/>
        <pc:sldMkLst>
          <pc:docMk/>
          <pc:sldMk cId="2473011032" sldId="659"/>
        </pc:sldMkLst>
      </pc:sldChg>
      <pc:sldChg chg="del">
        <pc:chgData name="Jim Fleming" userId="161791bae1afb603" providerId="LiveId" clId="{F1406E39-4216-A844-9E62-27B6EB760552}" dt="2024-04-13T20:02:56.817" v="15" actId="2696"/>
        <pc:sldMkLst>
          <pc:docMk/>
          <pc:sldMk cId="884655386" sldId="661"/>
        </pc:sldMkLst>
      </pc:sldChg>
      <pc:sldChg chg="del">
        <pc:chgData name="Jim Fleming" userId="161791bae1afb603" providerId="LiveId" clId="{F1406E39-4216-A844-9E62-27B6EB760552}" dt="2024-04-13T20:02:57.665" v="16" actId="2696"/>
        <pc:sldMkLst>
          <pc:docMk/>
          <pc:sldMk cId="249418309" sldId="662"/>
        </pc:sldMkLst>
      </pc:sldChg>
      <pc:sldChg chg="del">
        <pc:chgData name="Jim Fleming" userId="161791bae1afb603" providerId="LiveId" clId="{F1406E39-4216-A844-9E62-27B6EB760552}" dt="2024-04-13T20:02:58.239" v="17" actId="2696"/>
        <pc:sldMkLst>
          <pc:docMk/>
          <pc:sldMk cId="3866069180" sldId="663"/>
        </pc:sldMkLst>
      </pc:sldChg>
      <pc:sldChg chg="del">
        <pc:chgData name="Jim Fleming" userId="161791bae1afb603" providerId="LiveId" clId="{F1406E39-4216-A844-9E62-27B6EB760552}" dt="2024-04-13T20:02:58.690" v="18" actId="2696"/>
        <pc:sldMkLst>
          <pc:docMk/>
          <pc:sldMk cId="2791199589" sldId="664"/>
        </pc:sldMkLst>
      </pc:sldChg>
      <pc:sldChg chg="del">
        <pc:chgData name="Jim Fleming" userId="161791bae1afb603" providerId="LiveId" clId="{F1406E39-4216-A844-9E62-27B6EB760552}" dt="2024-04-13T20:02:59.088" v="19" actId="2696"/>
        <pc:sldMkLst>
          <pc:docMk/>
          <pc:sldMk cId="3496782901" sldId="665"/>
        </pc:sldMkLst>
      </pc:sldChg>
      <pc:sldChg chg="add">
        <pc:chgData name="Jim Fleming" userId="161791bae1afb603" providerId="LiveId" clId="{F1406E39-4216-A844-9E62-27B6EB760552}" dt="2024-04-13T20:03:07.503" v="25" actId="2890"/>
        <pc:sldMkLst>
          <pc:docMk/>
          <pc:sldMk cId="2286776840" sldId="667"/>
        </pc:sldMkLst>
      </pc:sldChg>
      <pc:sldChg chg="add ord">
        <pc:chgData name="Jim Fleming" userId="161791bae1afb603" providerId="LiveId" clId="{F1406E39-4216-A844-9E62-27B6EB760552}" dt="2024-04-13T20:03:57.104" v="39" actId="20578"/>
        <pc:sldMkLst>
          <pc:docMk/>
          <pc:sldMk cId="1375405513" sldId="668"/>
        </pc:sldMkLst>
      </pc:sldChg>
      <pc:sldChg chg="modSp add mod ord modShow">
        <pc:chgData name="Jim Fleming" userId="161791bae1afb603" providerId="LiveId" clId="{F1406E39-4216-A844-9E62-27B6EB760552}" dt="2024-04-13T20:04:26.692" v="46" actId="20577"/>
        <pc:sldMkLst>
          <pc:docMk/>
          <pc:sldMk cId="3922902544" sldId="669"/>
        </pc:sldMkLst>
      </pc:sldChg>
    </pc:docChg>
  </pc:docChgLst>
  <pc:docChgLst>
    <pc:chgData name="Jim Fleming" userId="161791bae1afb603" providerId="LiveId" clId="{49E31616-DD14-BC4E-B4B6-ADC723DD19E3}"/>
    <pc:docChg chg="addSld modSld sldOrd">
      <pc:chgData name="Jim Fleming" userId="161791bae1afb603" providerId="LiveId" clId="{49E31616-DD14-BC4E-B4B6-ADC723DD19E3}" dt="2024-06-15T15:14:15.335" v="30" actId="207"/>
      <pc:docMkLst>
        <pc:docMk/>
      </pc:docMkLst>
      <pc:sldChg chg="add">
        <pc:chgData name="Jim Fleming" userId="161791bae1afb603" providerId="LiveId" clId="{49E31616-DD14-BC4E-B4B6-ADC723DD19E3}" dt="2024-06-15T15:13:24.190" v="0" actId="2890"/>
        <pc:sldMkLst>
          <pc:docMk/>
          <pc:sldMk cId="669599798" sldId="685"/>
        </pc:sldMkLst>
      </pc:sldChg>
      <pc:sldChg chg="modSp add mod ord">
        <pc:chgData name="Jim Fleming" userId="161791bae1afb603" providerId="LiveId" clId="{49E31616-DD14-BC4E-B4B6-ADC723DD19E3}" dt="2024-06-15T15:14:15.335" v="30" actId="207"/>
        <pc:sldMkLst>
          <pc:docMk/>
          <pc:sldMk cId="1796571891" sldId="686"/>
        </pc:sldMkLst>
      </pc:sldChg>
    </pc:docChg>
  </pc:docChgLst>
  <pc:docChgLst>
    <pc:chgData name="Jim Fleming" userId="161791bae1afb603" providerId="LiveId" clId="{6AB46019-F259-7B42-8FD8-591E1E26A880}"/>
    <pc:docChg chg="undo custSel addSld delSld modSld sldOrd">
      <pc:chgData name="Jim Fleming" userId="161791bae1afb603" providerId="LiveId" clId="{6AB46019-F259-7B42-8FD8-591E1E26A880}" dt="2024-02-17T17:10:27.007" v="489"/>
      <pc:docMkLst>
        <pc:docMk/>
      </pc:docMkLst>
      <pc:sldChg chg="del">
        <pc:chgData name="Jim Fleming" userId="161791bae1afb603" providerId="LiveId" clId="{6AB46019-F259-7B42-8FD8-591E1E26A880}" dt="2024-02-17T16:16:41.259" v="11" actId="2696"/>
        <pc:sldMkLst>
          <pc:docMk/>
          <pc:sldMk cId="1321751761" sldId="491"/>
        </pc:sldMkLst>
      </pc:sldChg>
      <pc:sldChg chg="del">
        <pc:chgData name="Jim Fleming" userId="161791bae1afb603" providerId="LiveId" clId="{6AB46019-F259-7B42-8FD8-591E1E26A880}" dt="2024-02-17T16:16:41.933" v="12" actId="2696"/>
        <pc:sldMkLst>
          <pc:docMk/>
          <pc:sldMk cId="1424495844" sldId="556"/>
        </pc:sldMkLst>
      </pc:sldChg>
      <pc:sldChg chg="modSp mod">
        <pc:chgData name="Jim Fleming" userId="161791bae1afb603" providerId="LiveId" clId="{6AB46019-F259-7B42-8FD8-591E1E26A880}" dt="2024-02-17T16:17:17.231" v="24" actId="14100"/>
        <pc:sldMkLst>
          <pc:docMk/>
          <pc:sldMk cId="189513369" sldId="583"/>
        </pc:sldMkLst>
      </pc:sldChg>
      <pc:sldChg chg="modSp mod">
        <pc:chgData name="Jim Fleming" userId="161791bae1afb603" providerId="LiveId" clId="{6AB46019-F259-7B42-8FD8-591E1E26A880}" dt="2024-02-17T16:16:34.479" v="8" actId="20577"/>
        <pc:sldMkLst>
          <pc:docMk/>
          <pc:sldMk cId="111229696" sldId="648"/>
        </pc:sldMkLst>
      </pc:sldChg>
      <pc:sldChg chg="addSp delSp modSp add mod ord modShow">
        <pc:chgData name="Jim Fleming" userId="161791bae1afb603" providerId="LiveId" clId="{6AB46019-F259-7B42-8FD8-591E1E26A880}" dt="2024-02-17T17:02:17.672" v="441" actId="20577"/>
        <pc:sldMkLst>
          <pc:docMk/>
          <pc:sldMk cId="3074172924" sldId="649"/>
        </pc:sldMkLst>
      </pc:sldChg>
      <pc:sldChg chg="addSp modSp add mod">
        <pc:chgData name="Jim Fleming" userId="161791bae1afb603" providerId="LiveId" clId="{6AB46019-F259-7B42-8FD8-591E1E26A880}" dt="2024-02-17T17:02:24.666" v="443"/>
        <pc:sldMkLst>
          <pc:docMk/>
          <pc:sldMk cId="1602142597" sldId="650"/>
        </pc:sldMkLst>
      </pc:sldChg>
      <pc:sldChg chg="addSp delSp modSp add mod ord">
        <pc:chgData name="Jim Fleming" userId="161791bae1afb603" providerId="LiveId" clId="{6AB46019-F259-7B42-8FD8-591E1E26A880}" dt="2024-02-17T16:51:03.974" v="385" actId="20578"/>
        <pc:sldMkLst>
          <pc:docMk/>
          <pc:sldMk cId="393940001" sldId="651"/>
        </pc:sldMkLst>
      </pc:sldChg>
      <pc:sldChg chg="addSp modSp add">
        <pc:chgData name="Jim Fleming" userId="161791bae1afb603" providerId="LiveId" clId="{6AB46019-F259-7B42-8FD8-591E1E26A880}" dt="2024-02-17T17:02:23.040" v="442"/>
        <pc:sldMkLst>
          <pc:docMk/>
          <pc:sldMk cId="3793965937" sldId="652"/>
        </pc:sldMkLst>
      </pc:sldChg>
      <pc:sldChg chg="addSp delSp modSp add mod ord">
        <pc:chgData name="Jim Fleming" userId="161791bae1afb603" providerId="LiveId" clId="{6AB46019-F259-7B42-8FD8-591E1E26A880}" dt="2024-02-17T16:31:51.914" v="383" actId="207"/>
        <pc:sldMkLst>
          <pc:docMk/>
          <pc:sldMk cId="203799559" sldId="653"/>
        </pc:sldMkLst>
      </pc:sldChg>
      <pc:sldChg chg="del">
        <pc:chgData name="Jim Fleming" userId="161791bae1afb603" providerId="LiveId" clId="{6AB46019-F259-7B42-8FD8-591E1E26A880}" dt="2024-02-17T16:16:46.802" v="14" actId="2696"/>
        <pc:sldMkLst>
          <pc:docMk/>
          <pc:sldMk cId="3271848622" sldId="655"/>
        </pc:sldMkLst>
      </pc:sldChg>
      <pc:sldChg chg="del">
        <pc:chgData name="Jim Fleming" userId="161791bae1afb603" providerId="LiveId" clId="{6AB46019-F259-7B42-8FD8-591E1E26A880}" dt="2024-02-17T16:16:48.178" v="15" actId="2696"/>
        <pc:sldMkLst>
          <pc:docMk/>
          <pc:sldMk cId="1646452653" sldId="656"/>
        </pc:sldMkLst>
      </pc:sldChg>
      <pc:sldChg chg="del">
        <pc:chgData name="Jim Fleming" userId="161791bae1afb603" providerId="LiveId" clId="{6AB46019-F259-7B42-8FD8-591E1E26A880}" dt="2024-02-17T16:16:37.395" v="9" actId="2696"/>
        <pc:sldMkLst>
          <pc:docMk/>
          <pc:sldMk cId="4050988270" sldId="657"/>
        </pc:sldMkLst>
      </pc:sldChg>
      <pc:sldChg chg="del">
        <pc:chgData name="Jim Fleming" userId="161791bae1afb603" providerId="LiveId" clId="{6AB46019-F259-7B42-8FD8-591E1E26A880}" dt="2024-02-17T16:16:38.498" v="10" actId="2696"/>
        <pc:sldMkLst>
          <pc:docMk/>
          <pc:sldMk cId="1843317052" sldId="658"/>
        </pc:sldMkLst>
      </pc:sldChg>
      <pc:sldChg chg="del">
        <pc:chgData name="Jim Fleming" userId="161791bae1afb603" providerId="LiveId" clId="{6AB46019-F259-7B42-8FD8-591E1E26A880}" dt="2024-02-17T16:16:42.755" v="13" actId="2696"/>
        <pc:sldMkLst>
          <pc:docMk/>
          <pc:sldMk cId="1118561676" sldId="659"/>
        </pc:sldMkLst>
      </pc:sldChg>
      <pc:sldChg chg="add">
        <pc:chgData name="Jim Fleming" userId="161791bae1afb603" providerId="LiveId" clId="{6AB46019-F259-7B42-8FD8-591E1E26A880}" dt="2024-02-17T16:49:32.367" v="384"/>
        <pc:sldMkLst>
          <pc:docMk/>
          <pc:sldMk cId="947007242" sldId="680"/>
        </pc:sldMkLst>
      </pc:sldChg>
      <pc:sldChg chg="add ord">
        <pc:chgData name="Jim Fleming" userId="161791bae1afb603" providerId="LiveId" clId="{6AB46019-F259-7B42-8FD8-591E1E26A880}" dt="2024-02-17T16:52:01.902" v="387" actId="20578"/>
        <pc:sldMkLst>
          <pc:docMk/>
          <pc:sldMk cId="3971932133" sldId="681"/>
        </pc:sldMkLst>
      </pc:sldChg>
      <pc:sldChg chg="add ord">
        <pc:chgData name="Jim Fleming" userId="161791bae1afb603" providerId="LiveId" clId="{6AB46019-F259-7B42-8FD8-591E1E26A880}" dt="2024-02-17T16:52:06.218" v="389" actId="20578"/>
        <pc:sldMkLst>
          <pc:docMk/>
          <pc:sldMk cId="134997706" sldId="682"/>
        </pc:sldMkLst>
      </pc:sldChg>
      <pc:sldChg chg="addSp delSp modSp add mod ord">
        <pc:chgData name="Jim Fleming" userId="161791bae1afb603" providerId="LiveId" clId="{6AB46019-F259-7B42-8FD8-591E1E26A880}" dt="2024-02-17T17:02:49.803" v="466" actId="20577"/>
        <pc:sldMkLst>
          <pc:docMk/>
          <pc:sldMk cId="1454660632" sldId="683"/>
        </pc:sldMkLst>
      </pc:sldChg>
      <pc:sldChg chg="addSp delSp modSp add mod">
        <pc:chgData name="Jim Fleming" userId="161791bae1afb603" providerId="LiveId" clId="{6AB46019-F259-7B42-8FD8-591E1E26A880}" dt="2024-02-17T16:55:34.331" v="402" actId="1076"/>
        <pc:sldMkLst>
          <pc:docMk/>
          <pc:sldMk cId="2460760297" sldId="684"/>
        </pc:sldMkLst>
      </pc:sldChg>
      <pc:sldChg chg="addSp delSp add">
        <pc:chgData name="Jim Fleming" userId="161791bae1afb603" providerId="LiveId" clId="{6AB46019-F259-7B42-8FD8-591E1E26A880}" dt="2024-02-17T17:01:03.067" v="413"/>
        <pc:sldMkLst>
          <pc:docMk/>
          <pc:sldMk cId="1468327486" sldId="685"/>
        </pc:sldMkLst>
      </pc:sldChg>
      <pc:sldChg chg="modSp add">
        <pc:chgData name="Jim Fleming" userId="161791bae1afb603" providerId="LiveId" clId="{6AB46019-F259-7B42-8FD8-591E1E26A880}" dt="2024-02-17T17:09:09.919" v="474" actId="1076"/>
        <pc:sldMkLst>
          <pc:docMk/>
          <pc:sldMk cId="3399829410" sldId="686"/>
        </pc:sldMkLst>
      </pc:sldChg>
      <pc:sldChg chg="addSp modSp add mod modAnim">
        <pc:chgData name="Jim Fleming" userId="161791bae1afb603" providerId="LiveId" clId="{6AB46019-F259-7B42-8FD8-591E1E26A880}" dt="2024-02-17T17:10:27.007" v="489"/>
        <pc:sldMkLst>
          <pc:docMk/>
          <pc:sldMk cId="2757402413" sldId="687"/>
        </pc:sldMkLst>
      </pc:sldChg>
    </pc:docChg>
  </pc:docChgLst>
  <pc:docChgLst>
    <pc:chgData name="Jim Fleming" userId="161791bae1afb603" providerId="LiveId" clId="{BFB23E44-EE21-864F-98E4-A791BFAF5068}"/>
    <pc:docChg chg="undo custSel addSld delSld modSld sldOrd">
      <pc:chgData name="Jim Fleming" userId="161791bae1afb603" providerId="LiveId" clId="{BFB23E44-EE21-864F-98E4-A791BFAF5068}" dt="2024-03-23T23:13:39.067" v="245" actId="179"/>
      <pc:docMkLst>
        <pc:docMk/>
      </pc:docMkLst>
      <pc:sldChg chg="modSp mod">
        <pc:chgData name="Jim Fleming" userId="161791bae1afb603" providerId="LiveId" clId="{BFB23E44-EE21-864F-98E4-A791BFAF5068}" dt="2024-03-23T21:26:06.945" v="33"/>
        <pc:sldMkLst>
          <pc:docMk/>
          <pc:sldMk cId="1520490589" sldId="468"/>
        </pc:sldMkLst>
      </pc:sldChg>
      <pc:sldChg chg="modSp del mod ord">
        <pc:chgData name="Jim Fleming" userId="161791bae1afb603" providerId="LiveId" clId="{BFB23E44-EE21-864F-98E4-A791BFAF5068}" dt="2024-03-23T23:13:34.451" v="244" actId="2696"/>
        <pc:sldMkLst>
          <pc:docMk/>
          <pc:sldMk cId="111229696" sldId="648"/>
        </pc:sldMkLst>
      </pc:sldChg>
      <pc:sldChg chg="del">
        <pc:chgData name="Jim Fleming" userId="161791bae1afb603" providerId="LiveId" clId="{BFB23E44-EE21-864F-98E4-A791BFAF5068}" dt="2024-03-23T21:25:49.215" v="27" actId="2696"/>
        <pc:sldMkLst>
          <pc:docMk/>
          <pc:sldMk cId="1704666994" sldId="649"/>
        </pc:sldMkLst>
      </pc:sldChg>
      <pc:sldChg chg="add del ord">
        <pc:chgData name="Jim Fleming" userId="161791bae1afb603" providerId="LiveId" clId="{BFB23E44-EE21-864F-98E4-A791BFAF5068}" dt="2024-03-23T21:26:47.535" v="38" actId="2696"/>
        <pc:sldMkLst>
          <pc:docMk/>
          <pc:sldMk cId="3690098682" sldId="649"/>
        </pc:sldMkLst>
      </pc:sldChg>
      <pc:sldChg chg="modSp add mod ord modShow">
        <pc:chgData name="Jim Fleming" userId="161791bae1afb603" providerId="LiveId" clId="{BFB23E44-EE21-864F-98E4-A791BFAF5068}" dt="2024-03-23T21:27:05.783" v="42" actId="20577"/>
        <pc:sldMkLst>
          <pc:docMk/>
          <pc:sldMk cId="887492974" sldId="650"/>
        </pc:sldMkLst>
      </pc:sldChg>
      <pc:sldChg chg="del">
        <pc:chgData name="Jim Fleming" userId="161791bae1afb603" providerId="LiveId" clId="{BFB23E44-EE21-864F-98E4-A791BFAF5068}" dt="2024-03-23T21:25:49.899" v="28" actId="2696"/>
        <pc:sldMkLst>
          <pc:docMk/>
          <pc:sldMk cId="1046897879" sldId="651"/>
        </pc:sldMkLst>
      </pc:sldChg>
      <pc:sldChg chg="addSp delSp modSp add mod">
        <pc:chgData name="Jim Fleming" userId="161791bae1afb603" providerId="LiveId" clId="{BFB23E44-EE21-864F-98E4-A791BFAF5068}" dt="2024-03-23T21:30:53.671" v="107"/>
        <pc:sldMkLst>
          <pc:docMk/>
          <pc:sldMk cId="1893060685" sldId="651"/>
        </pc:sldMkLst>
      </pc:sldChg>
      <pc:sldChg chg="modSp add mod ord modShow">
        <pc:chgData name="Jim Fleming" userId="161791bae1afb603" providerId="LiveId" clId="{BFB23E44-EE21-864F-98E4-A791BFAF5068}" dt="2024-03-23T23:12:32.145" v="213" actId="20577"/>
        <pc:sldMkLst>
          <pc:docMk/>
          <pc:sldMk cId="1319887713" sldId="652"/>
        </pc:sldMkLst>
      </pc:sldChg>
      <pc:sldChg chg="del">
        <pc:chgData name="Jim Fleming" userId="161791bae1afb603" providerId="LiveId" clId="{BFB23E44-EE21-864F-98E4-A791BFAF5068}" dt="2024-03-23T21:25:50.339" v="29" actId="2696"/>
        <pc:sldMkLst>
          <pc:docMk/>
          <pc:sldMk cId="2692242383" sldId="652"/>
        </pc:sldMkLst>
      </pc:sldChg>
      <pc:sldChg chg="modSp add mod">
        <pc:chgData name="Jim Fleming" userId="161791bae1afb603" providerId="LiveId" clId="{BFB23E44-EE21-864F-98E4-A791BFAF5068}" dt="2024-03-23T21:37:13.974" v="169" actId="14100"/>
        <pc:sldMkLst>
          <pc:docMk/>
          <pc:sldMk cId="2019081038" sldId="653"/>
        </pc:sldMkLst>
      </pc:sldChg>
      <pc:sldChg chg="del">
        <pc:chgData name="Jim Fleming" userId="161791bae1afb603" providerId="LiveId" clId="{BFB23E44-EE21-864F-98E4-A791BFAF5068}" dt="2024-03-23T21:25:50.754" v="30" actId="2696"/>
        <pc:sldMkLst>
          <pc:docMk/>
          <pc:sldMk cId="3922066305" sldId="653"/>
        </pc:sldMkLst>
      </pc:sldChg>
      <pc:sldChg chg="modSp add mod ord">
        <pc:chgData name="Jim Fleming" userId="161791bae1afb603" providerId="LiveId" clId="{BFB23E44-EE21-864F-98E4-A791BFAF5068}" dt="2024-03-23T21:36:15.923" v="135" actId="20578"/>
        <pc:sldMkLst>
          <pc:docMk/>
          <pc:sldMk cId="2010290823" sldId="654"/>
        </pc:sldMkLst>
      </pc:sldChg>
      <pc:sldChg chg="del">
        <pc:chgData name="Jim Fleming" userId="161791bae1afb603" providerId="LiveId" clId="{BFB23E44-EE21-864F-98E4-A791BFAF5068}" dt="2024-03-23T21:25:51.875" v="31" actId="2696"/>
        <pc:sldMkLst>
          <pc:docMk/>
          <pc:sldMk cId="3865378955" sldId="654"/>
        </pc:sldMkLst>
      </pc:sldChg>
      <pc:sldChg chg="add ord">
        <pc:chgData name="Jim Fleming" userId="161791bae1afb603" providerId="LiveId" clId="{BFB23E44-EE21-864F-98E4-A791BFAF5068}" dt="2024-03-23T21:36:21.881" v="137" actId="20578"/>
        <pc:sldMkLst>
          <pc:docMk/>
          <pc:sldMk cId="3046280562" sldId="655"/>
        </pc:sldMkLst>
      </pc:sldChg>
      <pc:sldChg chg="modSp add del mod ord">
        <pc:chgData name="Jim Fleming" userId="161791bae1afb603" providerId="LiveId" clId="{BFB23E44-EE21-864F-98E4-A791BFAF5068}" dt="2024-03-23T23:13:31.955" v="243" actId="2696"/>
        <pc:sldMkLst>
          <pc:docMk/>
          <pc:sldMk cId="1845522781" sldId="656"/>
        </pc:sldMkLst>
      </pc:sldChg>
      <pc:sldChg chg="modSp add mod">
        <pc:chgData name="Jim Fleming" userId="161791bae1afb603" providerId="LiveId" clId="{BFB23E44-EE21-864F-98E4-A791BFAF5068}" dt="2024-03-23T21:39:22.599" v="181" actId="20577"/>
        <pc:sldMkLst>
          <pc:docMk/>
          <pc:sldMk cId="256004381" sldId="657"/>
        </pc:sldMkLst>
      </pc:sldChg>
      <pc:sldChg chg="modSp add mod">
        <pc:chgData name="Jim Fleming" userId="161791bae1afb603" providerId="LiveId" clId="{BFB23E44-EE21-864F-98E4-A791BFAF5068}" dt="2024-03-23T21:39:26.007" v="182" actId="20577"/>
        <pc:sldMkLst>
          <pc:docMk/>
          <pc:sldMk cId="3818423525" sldId="658"/>
        </pc:sldMkLst>
      </pc:sldChg>
      <pc:sldChg chg="add ord">
        <pc:chgData name="Jim Fleming" userId="161791bae1afb603" providerId="LiveId" clId="{BFB23E44-EE21-864F-98E4-A791BFAF5068}" dt="2024-03-23T21:39:18.519" v="179" actId="20578"/>
        <pc:sldMkLst>
          <pc:docMk/>
          <pc:sldMk cId="2473011032" sldId="659"/>
        </pc:sldMkLst>
      </pc:sldChg>
      <pc:sldChg chg="add del ord">
        <pc:chgData name="Jim Fleming" userId="161791bae1afb603" providerId="LiveId" clId="{BFB23E44-EE21-864F-98E4-A791BFAF5068}" dt="2024-03-23T21:50:10.245" v="187" actId="2696"/>
        <pc:sldMkLst>
          <pc:docMk/>
          <pc:sldMk cId="1405799771" sldId="660"/>
        </pc:sldMkLst>
      </pc:sldChg>
      <pc:sldChg chg="add ord">
        <pc:chgData name="Jim Fleming" userId="161791bae1afb603" providerId="LiveId" clId="{BFB23E44-EE21-864F-98E4-A791BFAF5068}" dt="2024-03-23T21:50:08.100" v="186" actId="20578"/>
        <pc:sldMkLst>
          <pc:docMk/>
          <pc:sldMk cId="884655386" sldId="661"/>
        </pc:sldMkLst>
      </pc:sldChg>
      <pc:sldChg chg="modSp add del mod ord modShow">
        <pc:chgData name="Jim Fleming" userId="161791bae1afb603" providerId="LiveId" clId="{BFB23E44-EE21-864F-98E4-A791BFAF5068}" dt="2024-03-23T21:53:45.094" v="206" actId="20577"/>
        <pc:sldMkLst>
          <pc:docMk/>
          <pc:sldMk cId="249418309" sldId="662"/>
        </pc:sldMkLst>
      </pc:sldChg>
      <pc:sldChg chg="modSp add del mod">
        <pc:chgData name="Jim Fleming" userId="161791bae1afb603" providerId="LiveId" clId="{BFB23E44-EE21-864F-98E4-A791BFAF5068}" dt="2024-03-23T21:53:17.796" v="201" actId="20577"/>
        <pc:sldMkLst>
          <pc:docMk/>
          <pc:sldMk cId="3866069180" sldId="663"/>
        </pc:sldMkLst>
      </pc:sldChg>
      <pc:sldChg chg="modSp add mod">
        <pc:chgData name="Jim Fleming" userId="161791bae1afb603" providerId="LiveId" clId="{BFB23E44-EE21-864F-98E4-A791BFAF5068}" dt="2024-03-23T21:53:48.607" v="207" actId="20577"/>
        <pc:sldMkLst>
          <pc:docMk/>
          <pc:sldMk cId="2791199589" sldId="664"/>
        </pc:sldMkLst>
      </pc:sldChg>
      <pc:sldChg chg="modSp add mod replId">
        <pc:chgData name="Jim Fleming" userId="161791bae1afb603" providerId="LiveId" clId="{BFB23E44-EE21-864F-98E4-A791BFAF5068}" dt="2024-03-23T21:53:53.514" v="211" actId="20577"/>
        <pc:sldMkLst>
          <pc:docMk/>
          <pc:sldMk cId="3496782901" sldId="665"/>
        </pc:sldMkLst>
      </pc:sldChg>
    </pc:docChg>
  </pc:docChgLst>
  <pc:docChgLst>
    <pc:chgData name="Jim Fleming" userId="161791bae1afb603" providerId="LiveId" clId="{5B719752-9E95-2D42-9B82-EAF10FD299CB}"/>
    <pc:docChg chg="undo custSel addSld delSld modSld sldOrd">
      <pc:chgData name="Jim Fleming" userId="161791bae1afb603" providerId="LiveId" clId="{5B719752-9E95-2D42-9B82-EAF10FD299CB}" dt="2023-09-30T23:25:07.058" v="173" actId="20578"/>
      <pc:docMkLst>
        <pc:docMk/>
      </pc:docMkLst>
      <pc:sldChg chg="modSp mod ord">
        <pc:chgData name="Jim Fleming" userId="161791bae1afb603" providerId="LiveId" clId="{5B719752-9E95-2D42-9B82-EAF10FD299CB}" dt="2023-09-30T23:07:07.469" v="45" actId="20578"/>
        <pc:sldMkLst>
          <pc:docMk/>
          <pc:sldMk cId="95395388" sldId="487"/>
        </pc:sldMkLst>
      </pc:sldChg>
      <pc:sldChg chg="addSp modSp add mod">
        <pc:chgData name="Jim Fleming" userId="161791bae1afb603" providerId="LiveId" clId="{5B719752-9E95-2D42-9B82-EAF10FD299CB}" dt="2023-09-30T23:23:13.191" v="163" actId="1076"/>
        <pc:sldMkLst>
          <pc:docMk/>
          <pc:sldMk cId="1321751761" sldId="491"/>
        </pc:sldMkLst>
      </pc:sldChg>
      <pc:sldChg chg="modSp mod">
        <pc:chgData name="Jim Fleming" userId="161791bae1afb603" providerId="LiveId" clId="{5B719752-9E95-2D42-9B82-EAF10FD299CB}" dt="2023-09-30T23:05:10.819" v="19" actId="20577"/>
        <pc:sldMkLst>
          <pc:docMk/>
          <pc:sldMk cId="585080306" sldId="521"/>
        </pc:sldMkLst>
      </pc:sldChg>
      <pc:sldChg chg="del">
        <pc:chgData name="Jim Fleming" userId="161791bae1afb603" providerId="LiveId" clId="{5B719752-9E95-2D42-9B82-EAF10FD299CB}" dt="2023-09-30T23:04:19.450" v="0" actId="2696"/>
        <pc:sldMkLst>
          <pc:docMk/>
          <pc:sldMk cId="82948758" sldId="523"/>
        </pc:sldMkLst>
      </pc:sldChg>
      <pc:sldChg chg="del">
        <pc:chgData name="Jim Fleming" userId="161791bae1afb603" providerId="LiveId" clId="{5B719752-9E95-2D42-9B82-EAF10FD299CB}" dt="2023-09-30T23:04:19.450" v="0" actId="2696"/>
        <pc:sldMkLst>
          <pc:docMk/>
          <pc:sldMk cId="3286281656" sldId="524"/>
        </pc:sldMkLst>
      </pc:sldChg>
      <pc:sldChg chg="del">
        <pc:chgData name="Jim Fleming" userId="161791bae1afb603" providerId="LiveId" clId="{5B719752-9E95-2D42-9B82-EAF10FD299CB}" dt="2023-09-30T23:04:19.450" v="0" actId="2696"/>
        <pc:sldMkLst>
          <pc:docMk/>
          <pc:sldMk cId="3699286296" sldId="525"/>
        </pc:sldMkLst>
      </pc:sldChg>
      <pc:sldChg chg="del">
        <pc:chgData name="Jim Fleming" userId="161791bae1afb603" providerId="LiveId" clId="{5B719752-9E95-2D42-9B82-EAF10FD299CB}" dt="2023-09-30T23:04:19.450" v="0" actId="2696"/>
        <pc:sldMkLst>
          <pc:docMk/>
          <pc:sldMk cId="2034044102" sldId="526"/>
        </pc:sldMkLst>
      </pc:sldChg>
      <pc:sldChg chg="del">
        <pc:chgData name="Jim Fleming" userId="161791bae1afb603" providerId="LiveId" clId="{5B719752-9E95-2D42-9B82-EAF10FD299CB}" dt="2023-09-30T23:04:19.450" v="0" actId="2696"/>
        <pc:sldMkLst>
          <pc:docMk/>
          <pc:sldMk cId="2524198332" sldId="527"/>
        </pc:sldMkLst>
      </pc:sldChg>
      <pc:sldChg chg="del">
        <pc:chgData name="Jim Fleming" userId="161791bae1afb603" providerId="LiveId" clId="{5B719752-9E95-2D42-9B82-EAF10FD299CB}" dt="2023-09-30T23:04:19.450" v="0" actId="2696"/>
        <pc:sldMkLst>
          <pc:docMk/>
          <pc:sldMk cId="1522105617" sldId="528"/>
        </pc:sldMkLst>
      </pc:sldChg>
      <pc:sldChg chg="del">
        <pc:chgData name="Jim Fleming" userId="161791bae1afb603" providerId="LiveId" clId="{5B719752-9E95-2D42-9B82-EAF10FD299CB}" dt="2023-09-30T23:04:19.450" v="0" actId="2696"/>
        <pc:sldMkLst>
          <pc:docMk/>
          <pc:sldMk cId="1722007129" sldId="529"/>
        </pc:sldMkLst>
      </pc:sldChg>
      <pc:sldChg chg="del">
        <pc:chgData name="Jim Fleming" userId="161791bae1afb603" providerId="LiveId" clId="{5B719752-9E95-2D42-9B82-EAF10FD299CB}" dt="2023-09-30T23:06:45.197" v="40" actId="2696"/>
        <pc:sldMkLst>
          <pc:docMk/>
          <pc:sldMk cId="3610940258" sldId="531"/>
        </pc:sldMkLst>
      </pc:sldChg>
      <pc:sldChg chg="add">
        <pc:chgData name="Jim Fleming" userId="161791bae1afb603" providerId="LiveId" clId="{5B719752-9E95-2D42-9B82-EAF10FD299CB}" dt="2023-09-30T23:06:48.257" v="41" actId="2890"/>
        <pc:sldMkLst>
          <pc:docMk/>
          <pc:sldMk cId="3985397852" sldId="531"/>
        </pc:sldMkLst>
      </pc:sldChg>
      <pc:sldChg chg="add">
        <pc:chgData name="Jim Fleming" userId="161791bae1afb603" providerId="LiveId" clId="{5B719752-9E95-2D42-9B82-EAF10FD299CB}" dt="2023-09-30T23:06:56.095" v="42" actId="2890"/>
        <pc:sldMkLst>
          <pc:docMk/>
          <pc:sldMk cId="1040975170" sldId="532"/>
        </pc:sldMkLst>
      </pc:sldChg>
      <pc:sldChg chg="add replId">
        <pc:chgData name="Jim Fleming" userId="161791bae1afb603" providerId="LiveId" clId="{5B719752-9E95-2D42-9B82-EAF10FD299CB}" dt="2023-09-30T23:06:56.095" v="42" actId="2890"/>
        <pc:sldMkLst>
          <pc:docMk/>
          <pc:sldMk cId="2800853017" sldId="533"/>
        </pc:sldMkLst>
      </pc:sldChg>
      <pc:sldChg chg="add del">
        <pc:chgData name="Jim Fleming" userId="161791bae1afb603" providerId="LiveId" clId="{5B719752-9E95-2D42-9B82-EAF10FD299CB}" dt="2023-09-30T23:20:23.409" v="149" actId="2696"/>
        <pc:sldMkLst>
          <pc:docMk/>
          <pc:sldMk cId="1799413008" sldId="534"/>
        </pc:sldMkLst>
      </pc:sldChg>
      <pc:sldChg chg="add del replId">
        <pc:chgData name="Jim Fleming" userId="161791bae1afb603" providerId="LiveId" clId="{5B719752-9E95-2D42-9B82-EAF10FD299CB}" dt="2023-09-30T23:24:37.593" v="171" actId="2696"/>
        <pc:sldMkLst>
          <pc:docMk/>
          <pc:sldMk cId="2836547102" sldId="535"/>
        </pc:sldMkLst>
      </pc:sldChg>
      <pc:sldChg chg="add replId">
        <pc:chgData name="Jim Fleming" userId="161791bae1afb603" providerId="LiveId" clId="{5B719752-9E95-2D42-9B82-EAF10FD299CB}" dt="2023-09-30T23:06:58.725" v="43" actId="2890"/>
        <pc:sldMkLst>
          <pc:docMk/>
          <pc:sldMk cId="1391293919" sldId="536"/>
        </pc:sldMkLst>
      </pc:sldChg>
      <pc:sldChg chg="add replId">
        <pc:chgData name="Jim Fleming" userId="161791bae1afb603" providerId="LiveId" clId="{5B719752-9E95-2D42-9B82-EAF10FD299CB}" dt="2023-09-30T23:06:58.725" v="43" actId="2890"/>
        <pc:sldMkLst>
          <pc:docMk/>
          <pc:sldMk cId="3549934985" sldId="537"/>
        </pc:sldMkLst>
      </pc:sldChg>
      <pc:sldChg chg="add">
        <pc:chgData name="Jim Fleming" userId="161791bae1afb603" providerId="LiveId" clId="{5B719752-9E95-2D42-9B82-EAF10FD299CB}" dt="2023-09-30T23:07:03.730" v="44" actId="2890"/>
        <pc:sldMkLst>
          <pc:docMk/>
          <pc:sldMk cId="1797093622" sldId="538"/>
        </pc:sldMkLst>
      </pc:sldChg>
      <pc:sldChg chg="addSp delSp modSp add mod ord replId">
        <pc:chgData name="Jim Fleming" userId="161791bae1afb603" providerId="LiveId" clId="{5B719752-9E95-2D42-9B82-EAF10FD299CB}" dt="2023-09-30T23:25:05.355" v="172" actId="20578"/>
        <pc:sldMkLst>
          <pc:docMk/>
          <pc:sldMk cId="3433638524" sldId="539"/>
        </pc:sldMkLst>
      </pc:sldChg>
      <pc:sldChg chg="add del replId">
        <pc:chgData name="Jim Fleming" userId="161791bae1afb603" providerId="LiveId" clId="{5B719752-9E95-2D42-9B82-EAF10FD299CB}" dt="2023-09-30T23:17:16.333" v="136" actId="2696"/>
        <pc:sldMkLst>
          <pc:docMk/>
          <pc:sldMk cId="3960375791" sldId="540"/>
        </pc:sldMkLst>
      </pc:sldChg>
      <pc:sldChg chg="add del replId">
        <pc:chgData name="Jim Fleming" userId="161791bae1afb603" providerId="LiveId" clId="{5B719752-9E95-2D42-9B82-EAF10FD299CB}" dt="2023-09-30T23:17:16.832" v="137" actId="2696"/>
        <pc:sldMkLst>
          <pc:docMk/>
          <pc:sldMk cId="3346618873" sldId="541"/>
        </pc:sldMkLst>
      </pc:sldChg>
      <pc:sldChg chg="add del replId">
        <pc:chgData name="Jim Fleming" userId="161791bae1afb603" providerId="LiveId" clId="{5B719752-9E95-2D42-9B82-EAF10FD299CB}" dt="2023-09-30T23:17:18.571" v="138" actId="2696"/>
        <pc:sldMkLst>
          <pc:docMk/>
          <pc:sldMk cId="1968117083" sldId="542"/>
        </pc:sldMkLst>
      </pc:sldChg>
      <pc:sldChg chg="add replId">
        <pc:chgData name="Jim Fleming" userId="161791bae1afb603" providerId="LiveId" clId="{5B719752-9E95-2D42-9B82-EAF10FD299CB}" dt="2023-09-30T23:07:03.730" v="44" actId="2890"/>
        <pc:sldMkLst>
          <pc:docMk/>
          <pc:sldMk cId="485338254" sldId="543"/>
        </pc:sldMkLst>
      </pc:sldChg>
      <pc:sldChg chg="modSp add mod ord modShow">
        <pc:chgData name="Jim Fleming" userId="161791bae1afb603" providerId="LiveId" clId="{5B719752-9E95-2D42-9B82-EAF10FD299CB}" dt="2023-09-30T23:14:10.903" v="112" actId="404"/>
        <pc:sldMkLst>
          <pc:docMk/>
          <pc:sldMk cId="2568498572" sldId="544"/>
        </pc:sldMkLst>
      </pc:sldChg>
      <pc:sldChg chg="modSp add mod ord modShow">
        <pc:chgData name="Jim Fleming" userId="161791bae1afb603" providerId="LiveId" clId="{5B719752-9E95-2D42-9B82-EAF10FD299CB}" dt="2023-09-30T23:09:44.525" v="63" actId="729"/>
        <pc:sldMkLst>
          <pc:docMk/>
          <pc:sldMk cId="3656160492" sldId="545"/>
        </pc:sldMkLst>
      </pc:sldChg>
      <pc:sldChg chg="modSp add mod ord modShow">
        <pc:chgData name="Jim Fleming" userId="161791bae1afb603" providerId="LiveId" clId="{5B719752-9E95-2D42-9B82-EAF10FD299CB}" dt="2023-09-30T23:15:00.760" v="116" actId="20577"/>
        <pc:sldMkLst>
          <pc:docMk/>
          <pc:sldMk cId="3815720884" sldId="546"/>
        </pc:sldMkLst>
      </pc:sldChg>
      <pc:sldChg chg="modSp add mod ord modShow">
        <pc:chgData name="Jim Fleming" userId="161791bae1afb603" providerId="LiveId" clId="{5B719752-9E95-2D42-9B82-EAF10FD299CB}" dt="2023-09-30T23:16:27.176" v="131"/>
        <pc:sldMkLst>
          <pc:docMk/>
          <pc:sldMk cId="1845292652" sldId="547"/>
        </pc:sldMkLst>
      </pc:sldChg>
      <pc:sldChg chg="modSp add mod ord modShow">
        <pc:chgData name="Jim Fleming" userId="161791bae1afb603" providerId="LiveId" clId="{5B719752-9E95-2D42-9B82-EAF10FD299CB}" dt="2023-09-30T23:25:07.058" v="173" actId="20578"/>
        <pc:sldMkLst>
          <pc:docMk/>
          <pc:sldMk cId="4127736994" sldId="548"/>
        </pc:sldMkLst>
      </pc:sldChg>
      <pc:sldChg chg="add del mod ord modShow">
        <pc:chgData name="Jim Fleming" userId="161791bae1afb603" providerId="LiveId" clId="{5B719752-9E95-2D42-9B82-EAF10FD299CB}" dt="2023-09-30T23:17:09.519" v="134" actId="2696"/>
        <pc:sldMkLst>
          <pc:docMk/>
          <pc:sldMk cId="955418703" sldId="549"/>
        </pc:sldMkLst>
      </pc:sldChg>
      <pc:sldChg chg="modSp add mod ord modShow">
        <pc:chgData name="Jim Fleming" userId="161791bae1afb603" providerId="LiveId" clId="{5B719752-9E95-2D42-9B82-EAF10FD299CB}" dt="2023-09-30T23:10:30.703" v="70" actId="20577"/>
        <pc:sldMkLst>
          <pc:docMk/>
          <pc:sldMk cId="2520584871" sldId="550"/>
        </pc:sldMkLst>
      </pc:sldChg>
      <pc:sldChg chg="addSp delSp modSp add mod">
        <pc:chgData name="Jim Fleming" userId="161791bae1afb603" providerId="LiveId" clId="{5B719752-9E95-2D42-9B82-EAF10FD299CB}" dt="2023-09-30T23:13:08.113" v="106" actId="20577"/>
        <pc:sldMkLst>
          <pc:docMk/>
          <pc:sldMk cId="1614688810" sldId="551"/>
        </pc:sldMkLst>
      </pc:sldChg>
      <pc:sldChg chg="add del ord">
        <pc:chgData name="Jim Fleming" userId="161791bae1afb603" providerId="LiveId" clId="{5B719752-9E95-2D42-9B82-EAF10FD299CB}" dt="2023-09-30T23:19:49.972" v="148" actId="2696"/>
        <pc:sldMkLst>
          <pc:docMk/>
          <pc:sldMk cId="2765472562" sldId="552"/>
        </pc:sldMkLst>
      </pc:sldChg>
      <pc:sldChg chg="modSp add mod ord">
        <pc:chgData name="Jim Fleming" userId="161791bae1afb603" providerId="LiveId" clId="{5B719752-9E95-2D42-9B82-EAF10FD299CB}" dt="2023-09-30T23:15:47.881" v="126" actId="20577"/>
        <pc:sldMkLst>
          <pc:docMk/>
          <pc:sldMk cId="3573348780" sldId="553"/>
        </pc:sldMkLst>
      </pc:sldChg>
      <pc:sldChg chg="modSp add mod ord">
        <pc:chgData name="Jim Fleming" userId="161791bae1afb603" providerId="LiveId" clId="{5B719752-9E95-2D42-9B82-EAF10FD299CB}" dt="2023-09-30T23:16:42.440" v="133"/>
        <pc:sldMkLst>
          <pc:docMk/>
          <pc:sldMk cId="3784631771" sldId="554"/>
        </pc:sldMkLst>
      </pc:sldChg>
      <pc:sldChg chg="add ord">
        <pc:chgData name="Jim Fleming" userId="161791bae1afb603" providerId="LiveId" clId="{5B719752-9E95-2D42-9B82-EAF10FD299CB}" dt="2023-09-30T23:19:05.333" v="147" actId="20578"/>
        <pc:sldMkLst>
          <pc:docMk/>
          <pc:sldMk cId="1298237974" sldId="555"/>
        </pc:sldMkLst>
      </pc:sldChg>
      <pc:sldChg chg="addSp delSp modSp add mod">
        <pc:chgData name="Jim Fleming" userId="161791bae1afb603" providerId="LiveId" clId="{5B719752-9E95-2D42-9B82-EAF10FD299CB}" dt="2023-09-30T23:24:06.750" v="170" actId="1076"/>
        <pc:sldMkLst>
          <pc:docMk/>
          <pc:sldMk cId="1424495844" sldId="556"/>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44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180013" y="0"/>
            <a:ext cx="3962400" cy="344488"/>
          </a:xfrm>
          <a:prstGeom prst="rect">
            <a:avLst/>
          </a:prstGeom>
        </p:spPr>
        <p:txBody>
          <a:bodyPr vert="horz" lIns="91440" tIns="45720" rIns="91440" bIns="45720" rtlCol="0"/>
          <a:lstStyle>
            <a:lvl1pPr algn="r">
              <a:defRPr sz="1200"/>
            </a:lvl1pPr>
          </a:lstStyle>
          <a:p>
            <a:fld id="{E994D47B-B03D-3E49-BCEF-006032BE333D}" type="datetimeFigureOut">
              <a:rPr lang="en-US" smtClean="0"/>
              <a:t>3/1/25</a:t>
            </a:fld>
            <a:endParaRPr lang="en-US"/>
          </a:p>
        </p:txBody>
      </p:sp>
      <p:sp>
        <p:nvSpPr>
          <p:cNvPr id="4" name="Slide Image Placeholder 3"/>
          <p:cNvSpPr>
            <a:spLocks noGrp="1" noRot="1" noChangeAspect="1"/>
          </p:cNvSpPr>
          <p:nvPr>
            <p:ph type="sldImg" idx="2"/>
          </p:nvPr>
        </p:nvSpPr>
        <p:spPr>
          <a:xfrm>
            <a:off x="2514600" y="857250"/>
            <a:ext cx="4114800" cy="23145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914400" y="3300413"/>
            <a:ext cx="7315200" cy="2700337"/>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6513513"/>
            <a:ext cx="3962400" cy="3444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180013" y="6513513"/>
            <a:ext cx="3962400" cy="344487"/>
          </a:xfrm>
          <a:prstGeom prst="rect">
            <a:avLst/>
          </a:prstGeom>
        </p:spPr>
        <p:txBody>
          <a:bodyPr vert="horz" lIns="91440" tIns="45720" rIns="91440" bIns="45720" rtlCol="0" anchor="b"/>
          <a:lstStyle>
            <a:lvl1pPr algn="r">
              <a:defRPr sz="1200"/>
            </a:lvl1pPr>
          </a:lstStyle>
          <a:p>
            <a:fld id="{FD30A962-8211-8843-977E-FD36FEC143D5}" type="slidenum">
              <a:rPr lang="en-US" smtClean="0"/>
              <a:t>‹#›</a:t>
            </a:fld>
            <a:endParaRPr lang="en-US"/>
          </a:p>
        </p:txBody>
      </p:sp>
    </p:spTree>
    <p:extLst>
      <p:ext uri="{BB962C8B-B14F-4D97-AF65-F5344CB8AC3E}">
        <p14:creationId xmlns:p14="http://schemas.microsoft.com/office/powerpoint/2010/main" val="21498672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231742-FE4A-DF21-181E-491D220DA42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844C0981-8082-CA49-DEA3-807299CAD19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15A94BF2-34CD-FA0C-16CE-14759045DB15}"/>
              </a:ext>
            </a:extLst>
          </p:cNvPr>
          <p:cNvSpPr>
            <a:spLocks noGrp="1"/>
          </p:cNvSpPr>
          <p:nvPr>
            <p:ph type="dt" sz="half" idx="10"/>
          </p:nvPr>
        </p:nvSpPr>
        <p:spPr/>
        <p:txBody>
          <a:bodyPr/>
          <a:lstStyle/>
          <a:p>
            <a:fld id="{224C33E9-E4FE-F046-A28D-7F18E57B41B7}" type="datetimeFigureOut">
              <a:rPr lang="en-US" smtClean="0"/>
              <a:t>3/1/25</a:t>
            </a:fld>
            <a:endParaRPr lang="en-US"/>
          </a:p>
        </p:txBody>
      </p:sp>
      <p:sp>
        <p:nvSpPr>
          <p:cNvPr id="5" name="Footer Placeholder 4">
            <a:extLst>
              <a:ext uri="{FF2B5EF4-FFF2-40B4-BE49-F238E27FC236}">
                <a16:creationId xmlns:a16="http://schemas.microsoft.com/office/drawing/2014/main" id="{CC9C293A-A48F-9F14-FEBE-894F645B3D0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E2B0F79-C7E7-0AE2-1B69-287434A78E89}"/>
              </a:ext>
            </a:extLst>
          </p:cNvPr>
          <p:cNvSpPr>
            <a:spLocks noGrp="1"/>
          </p:cNvSpPr>
          <p:nvPr>
            <p:ph type="sldNum" sz="quarter" idx="12"/>
          </p:nvPr>
        </p:nvSpPr>
        <p:spPr/>
        <p:txBody>
          <a:bodyPr/>
          <a:lstStyle/>
          <a:p>
            <a:fld id="{60F879F9-A3E3-B34D-A7BF-FDCD9EA697C1}" type="slidenum">
              <a:rPr lang="en-US" smtClean="0"/>
              <a:t>‹#›</a:t>
            </a:fld>
            <a:endParaRPr lang="en-US"/>
          </a:p>
        </p:txBody>
      </p:sp>
    </p:spTree>
    <p:extLst>
      <p:ext uri="{BB962C8B-B14F-4D97-AF65-F5344CB8AC3E}">
        <p14:creationId xmlns:p14="http://schemas.microsoft.com/office/powerpoint/2010/main" val="38609473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182D2B-C171-0305-E536-913C6D5D81BF}"/>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75E0C185-8E74-8563-CB07-99052167400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98BC73F-5519-1200-3175-D0C34988464C}"/>
              </a:ext>
            </a:extLst>
          </p:cNvPr>
          <p:cNvSpPr>
            <a:spLocks noGrp="1"/>
          </p:cNvSpPr>
          <p:nvPr>
            <p:ph type="dt" sz="half" idx="10"/>
          </p:nvPr>
        </p:nvSpPr>
        <p:spPr/>
        <p:txBody>
          <a:bodyPr/>
          <a:lstStyle/>
          <a:p>
            <a:fld id="{224C33E9-E4FE-F046-A28D-7F18E57B41B7}" type="datetimeFigureOut">
              <a:rPr lang="en-US" smtClean="0"/>
              <a:t>3/1/25</a:t>
            </a:fld>
            <a:endParaRPr lang="en-US"/>
          </a:p>
        </p:txBody>
      </p:sp>
      <p:sp>
        <p:nvSpPr>
          <p:cNvPr id="5" name="Footer Placeholder 4">
            <a:extLst>
              <a:ext uri="{FF2B5EF4-FFF2-40B4-BE49-F238E27FC236}">
                <a16:creationId xmlns:a16="http://schemas.microsoft.com/office/drawing/2014/main" id="{E64D47A3-388D-8B5B-F989-64501581919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0C1AFC2-81D2-A57E-D4D9-58367CADBE9A}"/>
              </a:ext>
            </a:extLst>
          </p:cNvPr>
          <p:cNvSpPr>
            <a:spLocks noGrp="1"/>
          </p:cNvSpPr>
          <p:nvPr>
            <p:ph type="sldNum" sz="quarter" idx="12"/>
          </p:nvPr>
        </p:nvSpPr>
        <p:spPr/>
        <p:txBody>
          <a:bodyPr/>
          <a:lstStyle/>
          <a:p>
            <a:fld id="{60F879F9-A3E3-B34D-A7BF-FDCD9EA697C1}" type="slidenum">
              <a:rPr lang="en-US" smtClean="0"/>
              <a:t>‹#›</a:t>
            </a:fld>
            <a:endParaRPr lang="en-US"/>
          </a:p>
        </p:txBody>
      </p:sp>
    </p:spTree>
    <p:extLst>
      <p:ext uri="{BB962C8B-B14F-4D97-AF65-F5344CB8AC3E}">
        <p14:creationId xmlns:p14="http://schemas.microsoft.com/office/powerpoint/2010/main" val="39499898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392958A-E03D-FD09-8E0B-12B58D19A93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A49A3111-93B9-1A6C-C915-D972FF7EC17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3AA8FF8-D193-7C3B-98DC-FCEE865A8140}"/>
              </a:ext>
            </a:extLst>
          </p:cNvPr>
          <p:cNvSpPr>
            <a:spLocks noGrp="1"/>
          </p:cNvSpPr>
          <p:nvPr>
            <p:ph type="dt" sz="half" idx="10"/>
          </p:nvPr>
        </p:nvSpPr>
        <p:spPr/>
        <p:txBody>
          <a:bodyPr/>
          <a:lstStyle/>
          <a:p>
            <a:fld id="{224C33E9-E4FE-F046-A28D-7F18E57B41B7}" type="datetimeFigureOut">
              <a:rPr lang="en-US" smtClean="0"/>
              <a:t>3/1/25</a:t>
            </a:fld>
            <a:endParaRPr lang="en-US"/>
          </a:p>
        </p:txBody>
      </p:sp>
      <p:sp>
        <p:nvSpPr>
          <p:cNvPr id="5" name="Footer Placeholder 4">
            <a:extLst>
              <a:ext uri="{FF2B5EF4-FFF2-40B4-BE49-F238E27FC236}">
                <a16:creationId xmlns:a16="http://schemas.microsoft.com/office/drawing/2014/main" id="{84D3F39D-2670-E145-3447-C13DE766E5D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A4CBFD1-CF94-328B-8AC8-3C68AD3186B6}"/>
              </a:ext>
            </a:extLst>
          </p:cNvPr>
          <p:cNvSpPr>
            <a:spLocks noGrp="1"/>
          </p:cNvSpPr>
          <p:nvPr>
            <p:ph type="sldNum" sz="quarter" idx="12"/>
          </p:nvPr>
        </p:nvSpPr>
        <p:spPr/>
        <p:txBody>
          <a:bodyPr/>
          <a:lstStyle/>
          <a:p>
            <a:fld id="{60F879F9-A3E3-B34D-A7BF-FDCD9EA697C1}" type="slidenum">
              <a:rPr lang="en-US" smtClean="0"/>
              <a:t>‹#›</a:t>
            </a:fld>
            <a:endParaRPr lang="en-US"/>
          </a:p>
        </p:txBody>
      </p:sp>
    </p:spTree>
    <p:extLst>
      <p:ext uri="{BB962C8B-B14F-4D97-AF65-F5344CB8AC3E}">
        <p14:creationId xmlns:p14="http://schemas.microsoft.com/office/powerpoint/2010/main" val="18701696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BDEE3F-81F1-36D6-05ED-4C1AD08D0BF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F096BE0-67A8-9042-77E0-E2B54C650FE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8EC8BA6-57C3-3BE6-E71F-0F07CCD4B21C}"/>
              </a:ext>
            </a:extLst>
          </p:cNvPr>
          <p:cNvSpPr>
            <a:spLocks noGrp="1"/>
          </p:cNvSpPr>
          <p:nvPr>
            <p:ph type="dt" sz="half" idx="10"/>
          </p:nvPr>
        </p:nvSpPr>
        <p:spPr/>
        <p:txBody>
          <a:bodyPr/>
          <a:lstStyle/>
          <a:p>
            <a:fld id="{224C33E9-E4FE-F046-A28D-7F18E57B41B7}" type="datetimeFigureOut">
              <a:rPr lang="en-US" smtClean="0"/>
              <a:t>3/1/25</a:t>
            </a:fld>
            <a:endParaRPr lang="en-US"/>
          </a:p>
        </p:txBody>
      </p:sp>
      <p:sp>
        <p:nvSpPr>
          <p:cNvPr id="5" name="Footer Placeholder 4">
            <a:extLst>
              <a:ext uri="{FF2B5EF4-FFF2-40B4-BE49-F238E27FC236}">
                <a16:creationId xmlns:a16="http://schemas.microsoft.com/office/drawing/2014/main" id="{AE24DDE9-318F-1D3B-F770-2AEBABCBE58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BDB864F-99DE-CE95-6C42-8A57C508C609}"/>
              </a:ext>
            </a:extLst>
          </p:cNvPr>
          <p:cNvSpPr>
            <a:spLocks noGrp="1"/>
          </p:cNvSpPr>
          <p:nvPr>
            <p:ph type="sldNum" sz="quarter" idx="12"/>
          </p:nvPr>
        </p:nvSpPr>
        <p:spPr/>
        <p:txBody>
          <a:bodyPr/>
          <a:lstStyle/>
          <a:p>
            <a:fld id="{60F879F9-A3E3-B34D-A7BF-FDCD9EA697C1}" type="slidenum">
              <a:rPr lang="en-US" smtClean="0"/>
              <a:t>‹#›</a:t>
            </a:fld>
            <a:endParaRPr lang="en-US"/>
          </a:p>
        </p:txBody>
      </p:sp>
    </p:spTree>
    <p:extLst>
      <p:ext uri="{BB962C8B-B14F-4D97-AF65-F5344CB8AC3E}">
        <p14:creationId xmlns:p14="http://schemas.microsoft.com/office/powerpoint/2010/main" val="4282060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31EED6-5F0A-5E80-D460-A31022D11EB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6D53A887-E069-0407-20CC-E53AAA20963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042482A-C774-9475-B1C9-04A46E80478E}"/>
              </a:ext>
            </a:extLst>
          </p:cNvPr>
          <p:cNvSpPr>
            <a:spLocks noGrp="1"/>
          </p:cNvSpPr>
          <p:nvPr>
            <p:ph type="dt" sz="half" idx="10"/>
          </p:nvPr>
        </p:nvSpPr>
        <p:spPr/>
        <p:txBody>
          <a:bodyPr/>
          <a:lstStyle/>
          <a:p>
            <a:fld id="{224C33E9-E4FE-F046-A28D-7F18E57B41B7}" type="datetimeFigureOut">
              <a:rPr lang="en-US" smtClean="0"/>
              <a:t>3/1/25</a:t>
            </a:fld>
            <a:endParaRPr lang="en-US"/>
          </a:p>
        </p:txBody>
      </p:sp>
      <p:sp>
        <p:nvSpPr>
          <p:cNvPr id="5" name="Footer Placeholder 4">
            <a:extLst>
              <a:ext uri="{FF2B5EF4-FFF2-40B4-BE49-F238E27FC236}">
                <a16:creationId xmlns:a16="http://schemas.microsoft.com/office/drawing/2014/main" id="{1983F4AC-8D86-735E-BDAF-77A4590CBE1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8B84EE0-069E-DC5B-33CA-42CFFA7F70A0}"/>
              </a:ext>
            </a:extLst>
          </p:cNvPr>
          <p:cNvSpPr>
            <a:spLocks noGrp="1"/>
          </p:cNvSpPr>
          <p:nvPr>
            <p:ph type="sldNum" sz="quarter" idx="12"/>
          </p:nvPr>
        </p:nvSpPr>
        <p:spPr/>
        <p:txBody>
          <a:bodyPr/>
          <a:lstStyle/>
          <a:p>
            <a:fld id="{60F879F9-A3E3-B34D-A7BF-FDCD9EA697C1}" type="slidenum">
              <a:rPr lang="en-US" smtClean="0"/>
              <a:t>‹#›</a:t>
            </a:fld>
            <a:endParaRPr lang="en-US"/>
          </a:p>
        </p:txBody>
      </p:sp>
    </p:spTree>
    <p:extLst>
      <p:ext uri="{BB962C8B-B14F-4D97-AF65-F5344CB8AC3E}">
        <p14:creationId xmlns:p14="http://schemas.microsoft.com/office/powerpoint/2010/main" val="27354705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A169B6-7C2B-F01C-896E-9FE72AA5669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228EED1-C2A6-97B5-F89D-AA3C587619E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5D792AAC-F8C0-881B-AAD3-3B66422AC659}"/>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6771AF9B-3CB9-E2C2-7AC5-2885B0BDA20E}"/>
              </a:ext>
            </a:extLst>
          </p:cNvPr>
          <p:cNvSpPr>
            <a:spLocks noGrp="1"/>
          </p:cNvSpPr>
          <p:nvPr>
            <p:ph type="dt" sz="half" idx="10"/>
          </p:nvPr>
        </p:nvSpPr>
        <p:spPr/>
        <p:txBody>
          <a:bodyPr/>
          <a:lstStyle/>
          <a:p>
            <a:fld id="{224C33E9-E4FE-F046-A28D-7F18E57B41B7}" type="datetimeFigureOut">
              <a:rPr lang="en-US" smtClean="0"/>
              <a:t>3/1/25</a:t>
            </a:fld>
            <a:endParaRPr lang="en-US"/>
          </a:p>
        </p:txBody>
      </p:sp>
      <p:sp>
        <p:nvSpPr>
          <p:cNvPr id="6" name="Footer Placeholder 5">
            <a:extLst>
              <a:ext uri="{FF2B5EF4-FFF2-40B4-BE49-F238E27FC236}">
                <a16:creationId xmlns:a16="http://schemas.microsoft.com/office/drawing/2014/main" id="{DE932DC8-E4BC-46A7-E177-A7B0B464EEA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6C65A80-BBAB-F60E-A8E3-2C74100BB18A}"/>
              </a:ext>
            </a:extLst>
          </p:cNvPr>
          <p:cNvSpPr>
            <a:spLocks noGrp="1"/>
          </p:cNvSpPr>
          <p:nvPr>
            <p:ph type="sldNum" sz="quarter" idx="12"/>
          </p:nvPr>
        </p:nvSpPr>
        <p:spPr/>
        <p:txBody>
          <a:bodyPr/>
          <a:lstStyle/>
          <a:p>
            <a:fld id="{60F879F9-A3E3-B34D-A7BF-FDCD9EA697C1}" type="slidenum">
              <a:rPr lang="en-US" smtClean="0"/>
              <a:t>‹#›</a:t>
            </a:fld>
            <a:endParaRPr lang="en-US"/>
          </a:p>
        </p:txBody>
      </p:sp>
    </p:spTree>
    <p:extLst>
      <p:ext uri="{BB962C8B-B14F-4D97-AF65-F5344CB8AC3E}">
        <p14:creationId xmlns:p14="http://schemas.microsoft.com/office/powerpoint/2010/main" val="20103514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7B5DF0-1D20-E5FF-B508-2B30A9696E3C}"/>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76DF7AED-1FB4-360A-048E-D8188425D27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68D26BD-8098-D414-60D2-6D2D0A885D02}"/>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BBB491D-D107-CD8E-D881-81F3EC7225A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8682D96-E7B3-45AA-035D-9F9D4D1DCA59}"/>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3D140F1F-0046-2CE3-FD5B-E207A1D3DF50}"/>
              </a:ext>
            </a:extLst>
          </p:cNvPr>
          <p:cNvSpPr>
            <a:spLocks noGrp="1"/>
          </p:cNvSpPr>
          <p:nvPr>
            <p:ph type="dt" sz="half" idx="10"/>
          </p:nvPr>
        </p:nvSpPr>
        <p:spPr/>
        <p:txBody>
          <a:bodyPr/>
          <a:lstStyle/>
          <a:p>
            <a:fld id="{224C33E9-E4FE-F046-A28D-7F18E57B41B7}" type="datetimeFigureOut">
              <a:rPr lang="en-US" smtClean="0"/>
              <a:t>3/1/25</a:t>
            </a:fld>
            <a:endParaRPr lang="en-US"/>
          </a:p>
        </p:txBody>
      </p:sp>
      <p:sp>
        <p:nvSpPr>
          <p:cNvPr id="8" name="Footer Placeholder 7">
            <a:extLst>
              <a:ext uri="{FF2B5EF4-FFF2-40B4-BE49-F238E27FC236}">
                <a16:creationId xmlns:a16="http://schemas.microsoft.com/office/drawing/2014/main" id="{93831B9A-2D95-11DF-A549-82B505F5F28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6036022-58DE-021E-C010-B18428565A7D}"/>
              </a:ext>
            </a:extLst>
          </p:cNvPr>
          <p:cNvSpPr>
            <a:spLocks noGrp="1"/>
          </p:cNvSpPr>
          <p:nvPr>
            <p:ph type="sldNum" sz="quarter" idx="12"/>
          </p:nvPr>
        </p:nvSpPr>
        <p:spPr/>
        <p:txBody>
          <a:bodyPr/>
          <a:lstStyle/>
          <a:p>
            <a:fld id="{60F879F9-A3E3-B34D-A7BF-FDCD9EA697C1}" type="slidenum">
              <a:rPr lang="en-US" smtClean="0"/>
              <a:t>‹#›</a:t>
            </a:fld>
            <a:endParaRPr lang="en-US"/>
          </a:p>
        </p:txBody>
      </p:sp>
    </p:spTree>
    <p:extLst>
      <p:ext uri="{BB962C8B-B14F-4D97-AF65-F5344CB8AC3E}">
        <p14:creationId xmlns:p14="http://schemas.microsoft.com/office/powerpoint/2010/main" val="2930281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B83E17-F2F3-CFCA-C77F-2C4DAE8C38C9}"/>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E12095AF-9808-D98E-B9A7-034589978FDF}"/>
              </a:ext>
            </a:extLst>
          </p:cNvPr>
          <p:cNvSpPr>
            <a:spLocks noGrp="1"/>
          </p:cNvSpPr>
          <p:nvPr>
            <p:ph type="dt" sz="half" idx="10"/>
          </p:nvPr>
        </p:nvSpPr>
        <p:spPr/>
        <p:txBody>
          <a:bodyPr/>
          <a:lstStyle/>
          <a:p>
            <a:fld id="{224C33E9-E4FE-F046-A28D-7F18E57B41B7}" type="datetimeFigureOut">
              <a:rPr lang="en-US" smtClean="0"/>
              <a:t>3/1/25</a:t>
            </a:fld>
            <a:endParaRPr lang="en-US"/>
          </a:p>
        </p:txBody>
      </p:sp>
      <p:sp>
        <p:nvSpPr>
          <p:cNvPr id="4" name="Footer Placeholder 3">
            <a:extLst>
              <a:ext uri="{FF2B5EF4-FFF2-40B4-BE49-F238E27FC236}">
                <a16:creationId xmlns:a16="http://schemas.microsoft.com/office/drawing/2014/main" id="{8061AABD-D582-1A33-DFD7-5B6CF7F79EE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C014ADF-4F77-82D2-3D86-2146A49724E2}"/>
              </a:ext>
            </a:extLst>
          </p:cNvPr>
          <p:cNvSpPr>
            <a:spLocks noGrp="1"/>
          </p:cNvSpPr>
          <p:nvPr>
            <p:ph type="sldNum" sz="quarter" idx="12"/>
          </p:nvPr>
        </p:nvSpPr>
        <p:spPr/>
        <p:txBody>
          <a:bodyPr/>
          <a:lstStyle/>
          <a:p>
            <a:fld id="{60F879F9-A3E3-B34D-A7BF-FDCD9EA697C1}" type="slidenum">
              <a:rPr lang="en-US" smtClean="0"/>
              <a:t>‹#›</a:t>
            </a:fld>
            <a:endParaRPr lang="en-US"/>
          </a:p>
        </p:txBody>
      </p:sp>
    </p:spTree>
    <p:extLst>
      <p:ext uri="{BB962C8B-B14F-4D97-AF65-F5344CB8AC3E}">
        <p14:creationId xmlns:p14="http://schemas.microsoft.com/office/powerpoint/2010/main" val="20393415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BA9D0E6-B5F0-94E1-C5ED-E9333D4891AE}"/>
              </a:ext>
            </a:extLst>
          </p:cNvPr>
          <p:cNvSpPr>
            <a:spLocks noGrp="1"/>
          </p:cNvSpPr>
          <p:nvPr>
            <p:ph type="dt" sz="half" idx="10"/>
          </p:nvPr>
        </p:nvSpPr>
        <p:spPr/>
        <p:txBody>
          <a:bodyPr/>
          <a:lstStyle/>
          <a:p>
            <a:fld id="{224C33E9-E4FE-F046-A28D-7F18E57B41B7}" type="datetimeFigureOut">
              <a:rPr lang="en-US" smtClean="0"/>
              <a:t>3/1/25</a:t>
            </a:fld>
            <a:endParaRPr lang="en-US"/>
          </a:p>
        </p:txBody>
      </p:sp>
      <p:sp>
        <p:nvSpPr>
          <p:cNvPr id="3" name="Footer Placeholder 2">
            <a:extLst>
              <a:ext uri="{FF2B5EF4-FFF2-40B4-BE49-F238E27FC236}">
                <a16:creationId xmlns:a16="http://schemas.microsoft.com/office/drawing/2014/main" id="{CF3488CE-BB5B-FE52-D607-1B71F68F8A6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6057F63-024A-729F-DF89-A7045A6E152D}"/>
              </a:ext>
            </a:extLst>
          </p:cNvPr>
          <p:cNvSpPr>
            <a:spLocks noGrp="1"/>
          </p:cNvSpPr>
          <p:nvPr>
            <p:ph type="sldNum" sz="quarter" idx="12"/>
          </p:nvPr>
        </p:nvSpPr>
        <p:spPr/>
        <p:txBody>
          <a:bodyPr/>
          <a:lstStyle/>
          <a:p>
            <a:fld id="{60F879F9-A3E3-B34D-A7BF-FDCD9EA697C1}" type="slidenum">
              <a:rPr lang="en-US" smtClean="0"/>
              <a:t>‹#›</a:t>
            </a:fld>
            <a:endParaRPr lang="en-US"/>
          </a:p>
        </p:txBody>
      </p:sp>
    </p:spTree>
    <p:extLst>
      <p:ext uri="{BB962C8B-B14F-4D97-AF65-F5344CB8AC3E}">
        <p14:creationId xmlns:p14="http://schemas.microsoft.com/office/powerpoint/2010/main" val="17953162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37CB3A-0BC4-C0C1-3E64-2FFDC402C0B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C4EF690B-6DEF-744D-FB27-022ED602CEE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38E58906-4367-208A-AB83-D2DEC4E0958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61532B7-438D-77F4-BB53-06683A84E8A6}"/>
              </a:ext>
            </a:extLst>
          </p:cNvPr>
          <p:cNvSpPr>
            <a:spLocks noGrp="1"/>
          </p:cNvSpPr>
          <p:nvPr>
            <p:ph type="dt" sz="half" idx="10"/>
          </p:nvPr>
        </p:nvSpPr>
        <p:spPr/>
        <p:txBody>
          <a:bodyPr/>
          <a:lstStyle/>
          <a:p>
            <a:fld id="{224C33E9-E4FE-F046-A28D-7F18E57B41B7}" type="datetimeFigureOut">
              <a:rPr lang="en-US" smtClean="0"/>
              <a:t>3/1/25</a:t>
            </a:fld>
            <a:endParaRPr lang="en-US"/>
          </a:p>
        </p:txBody>
      </p:sp>
      <p:sp>
        <p:nvSpPr>
          <p:cNvPr id="6" name="Footer Placeholder 5">
            <a:extLst>
              <a:ext uri="{FF2B5EF4-FFF2-40B4-BE49-F238E27FC236}">
                <a16:creationId xmlns:a16="http://schemas.microsoft.com/office/drawing/2014/main" id="{99F21433-BF79-27F1-59C6-6B83268F89A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342583B-7CD4-0347-3A50-A9B8B26B8483}"/>
              </a:ext>
            </a:extLst>
          </p:cNvPr>
          <p:cNvSpPr>
            <a:spLocks noGrp="1"/>
          </p:cNvSpPr>
          <p:nvPr>
            <p:ph type="sldNum" sz="quarter" idx="12"/>
          </p:nvPr>
        </p:nvSpPr>
        <p:spPr/>
        <p:txBody>
          <a:bodyPr/>
          <a:lstStyle/>
          <a:p>
            <a:fld id="{60F879F9-A3E3-B34D-A7BF-FDCD9EA697C1}" type="slidenum">
              <a:rPr lang="en-US" smtClean="0"/>
              <a:t>‹#›</a:t>
            </a:fld>
            <a:endParaRPr lang="en-US"/>
          </a:p>
        </p:txBody>
      </p:sp>
    </p:spTree>
    <p:extLst>
      <p:ext uri="{BB962C8B-B14F-4D97-AF65-F5344CB8AC3E}">
        <p14:creationId xmlns:p14="http://schemas.microsoft.com/office/powerpoint/2010/main" val="39216304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DD06DB-FBC6-031B-15D6-04822DC44D3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42DE1BBC-589A-DCF0-7B98-E5309B836B8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2931858-DF39-6E5F-E36F-46F0A817166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1D7D5AD-6CCA-0C7F-DDFD-1C358C17446C}"/>
              </a:ext>
            </a:extLst>
          </p:cNvPr>
          <p:cNvSpPr>
            <a:spLocks noGrp="1"/>
          </p:cNvSpPr>
          <p:nvPr>
            <p:ph type="dt" sz="half" idx="10"/>
          </p:nvPr>
        </p:nvSpPr>
        <p:spPr/>
        <p:txBody>
          <a:bodyPr/>
          <a:lstStyle/>
          <a:p>
            <a:fld id="{224C33E9-E4FE-F046-A28D-7F18E57B41B7}" type="datetimeFigureOut">
              <a:rPr lang="en-US" smtClean="0"/>
              <a:t>3/1/25</a:t>
            </a:fld>
            <a:endParaRPr lang="en-US"/>
          </a:p>
        </p:txBody>
      </p:sp>
      <p:sp>
        <p:nvSpPr>
          <p:cNvPr id="6" name="Footer Placeholder 5">
            <a:extLst>
              <a:ext uri="{FF2B5EF4-FFF2-40B4-BE49-F238E27FC236}">
                <a16:creationId xmlns:a16="http://schemas.microsoft.com/office/drawing/2014/main" id="{3E0AF4EB-819A-5734-1879-3FD5F64AAC0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0334B37-71DC-752F-2EDD-789CC0B6886E}"/>
              </a:ext>
            </a:extLst>
          </p:cNvPr>
          <p:cNvSpPr>
            <a:spLocks noGrp="1"/>
          </p:cNvSpPr>
          <p:nvPr>
            <p:ph type="sldNum" sz="quarter" idx="12"/>
          </p:nvPr>
        </p:nvSpPr>
        <p:spPr/>
        <p:txBody>
          <a:bodyPr/>
          <a:lstStyle/>
          <a:p>
            <a:fld id="{60F879F9-A3E3-B34D-A7BF-FDCD9EA697C1}" type="slidenum">
              <a:rPr lang="en-US" smtClean="0"/>
              <a:t>‹#›</a:t>
            </a:fld>
            <a:endParaRPr lang="en-US"/>
          </a:p>
        </p:txBody>
      </p:sp>
    </p:spTree>
    <p:extLst>
      <p:ext uri="{BB962C8B-B14F-4D97-AF65-F5344CB8AC3E}">
        <p14:creationId xmlns:p14="http://schemas.microsoft.com/office/powerpoint/2010/main" val="8792716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262626"/>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35F399B-FE2D-3620-7923-7C005DF9ABC5}"/>
              </a:ext>
            </a:extLst>
          </p:cNvPr>
          <p:cNvSpPr>
            <a:spLocks noGrp="1"/>
          </p:cNvSpPr>
          <p:nvPr>
            <p:ph type="title"/>
          </p:nvPr>
        </p:nvSpPr>
        <p:spPr>
          <a:xfrm>
            <a:off x="838200" y="617378"/>
            <a:ext cx="10515600" cy="1325563"/>
          </a:xfrm>
          <a:prstGeom prst="rect">
            <a:avLst/>
          </a:prstGeom>
        </p:spPr>
        <p:txBody>
          <a:bodyPr vert="horz" lIns="91440" tIns="45720" rIns="91440" bIns="45720" rtlCol="0" anchor="ctr">
            <a:noAutofit/>
          </a:bodyPr>
          <a:lstStyle/>
          <a:p>
            <a:r>
              <a:rPr lang="en-US"/>
              <a:t>Click to edit Master title style</a:t>
            </a:r>
          </a:p>
        </p:txBody>
      </p:sp>
      <p:sp>
        <p:nvSpPr>
          <p:cNvPr id="3" name="Text Placeholder 2">
            <a:extLst>
              <a:ext uri="{FF2B5EF4-FFF2-40B4-BE49-F238E27FC236}">
                <a16:creationId xmlns:a16="http://schemas.microsoft.com/office/drawing/2014/main" id="{F83A4965-760A-5C01-6DB0-3822BC86F2A2}"/>
              </a:ext>
            </a:extLst>
          </p:cNvPr>
          <p:cNvSpPr>
            <a:spLocks noGrp="1"/>
          </p:cNvSpPr>
          <p:nvPr>
            <p:ph type="body" idx="1"/>
          </p:nvPr>
        </p:nvSpPr>
        <p:spPr>
          <a:xfrm>
            <a:off x="838200" y="2150533"/>
            <a:ext cx="10515600" cy="4026429"/>
          </a:xfrm>
          <a:prstGeom prst="rect">
            <a:avLst/>
          </a:prstGeom>
        </p:spPr>
        <p:txBody>
          <a:bodyPr vert="horz" lIns="91440" tIns="45720" rIns="91440" bIns="4572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1DD15F56-A705-EB58-815D-C213F4C9F7B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24C33E9-E4FE-F046-A28D-7F18E57B41B7}" type="datetimeFigureOut">
              <a:rPr lang="en-US" smtClean="0"/>
              <a:t>3/1/25</a:t>
            </a:fld>
            <a:endParaRPr lang="en-US"/>
          </a:p>
        </p:txBody>
      </p:sp>
      <p:sp>
        <p:nvSpPr>
          <p:cNvPr id="5" name="Footer Placeholder 4">
            <a:extLst>
              <a:ext uri="{FF2B5EF4-FFF2-40B4-BE49-F238E27FC236}">
                <a16:creationId xmlns:a16="http://schemas.microsoft.com/office/drawing/2014/main" id="{56CDB01E-EF8F-942F-2955-EDE8D37AACD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43B6D455-0AC1-1853-CA0A-E2435C25A38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0F879F9-A3E3-B34D-A7BF-FDCD9EA697C1}" type="slidenum">
              <a:rPr lang="en-US" smtClean="0"/>
              <a:t>‹#›</a:t>
            </a:fld>
            <a:endParaRPr lang="en-US"/>
          </a:p>
        </p:txBody>
      </p:sp>
      <p:pic>
        <p:nvPicPr>
          <p:cNvPr id="7" name="Picture 6">
            <a:extLst>
              <a:ext uri="{FF2B5EF4-FFF2-40B4-BE49-F238E27FC236}">
                <a16:creationId xmlns:a16="http://schemas.microsoft.com/office/drawing/2014/main" id="{2D09559D-B554-3765-5687-E8DFE961C107}"/>
              </a:ext>
            </a:extLst>
          </p:cNvPr>
          <p:cNvPicPr>
            <a:picLocks noChangeAspect="1"/>
          </p:cNvPicPr>
          <p:nvPr userDrawn="1"/>
        </p:nvPicPr>
        <p:blipFill>
          <a:blip r:embed="rId13"/>
          <a:stretch>
            <a:fillRect/>
          </a:stretch>
        </p:blipFill>
        <p:spPr>
          <a:xfrm>
            <a:off x="626642" y="822960"/>
            <a:ext cx="25400" cy="914400"/>
          </a:xfrm>
          <a:prstGeom prst="rect">
            <a:avLst/>
          </a:prstGeom>
        </p:spPr>
      </p:pic>
    </p:spTree>
    <p:extLst>
      <p:ext uri="{BB962C8B-B14F-4D97-AF65-F5344CB8AC3E}">
        <p14:creationId xmlns:p14="http://schemas.microsoft.com/office/powerpoint/2010/main" val="22669038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b="1" kern="1200">
          <a:solidFill>
            <a:schemeClr val="bg1"/>
          </a:solidFill>
          <a:latin typeface="Avenir Next" panose="020B050302020202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4000" kern="1200">
          <a:solidFill>
            <a:schemeClr val="bg1"/>
          </a:solidFill>
          <a:latin typeface="Avenir Next" panose="020B0503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4000" kern="1200">
          <a:solidFill>
            <a:schemeClr val="bg1"/>
          </a:solidFill>
          <a:latin typeface="Avenir Next" panose="020B0503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4000" kern="1200">
          <a:solidFill>
            <a:schemeClr val="bg1"/>
          </a:solidFill>
          <a:latin typeface="Avenir Next" panose="020B0503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4000" kern="1200">
          <a:solidFill>
            <a:schemeClr val="bg1"/>
          </a:solidFill>
          <a:latin typeface="Avenir Next" panose="020B0503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4000" kern="1200">
          <a:solidFill>
            <a:schemeClr val="bg1"/>
          </a:solidFill>
          <a:latin typeface="Avenir Next" panose="020B0503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2">
            <a:extLst>
              <a:ext uri="{FF2B5EF4-FFF2-40B4-BE49-F238E27FC236}">
                <a16:creationId xmlns:a16="http://schemas.microsoft.com/office/drawing/2014/main" id="{60F7FF2C-727C-1F82-45C3-2151B2A44E2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wooden table&#10;&#10;Description automatically generated">
            <a:extLst>
              <a:ext uri="{FF2B5EF4-FFF2-40B4-BE49-F238E27FC236}">
                <a16:creationId xmlns:a16="http://schemas.microsoft.com/office/drawing/2014/main" id="{DCDD18F8-B760-D14E-9D55-75A286130C41}"/>
              </a:ext>
            </a:extLst>
          </p:cNvPr>
          <p:cNvPicPr>
            <a:picLocks noChangeAspect="1"/>
          </p:cNvPicPr>
          <p:nvPr/>
        </p:nvPicPr>
        <p:blipFill rotWithShape="1">
          <a:blip r:embed="rId2" cstate="screen">
            <a:alphaModFix amt="35000"/>
            <a:extLst>
              <a:ext uri="{28A0092B-C50C-407E-A947-70E740481C1C}">
                <a14:useLocalDpi xmlns:a14="http://schemas.microsoft.com/office/drawing/2010/main"/>
              </a:ext>
            </a:extLst>
          </a:blip>
          <a:srcRect/>
          <a:stretch/>
        </p:blipFill>
        <p:spPr>
          <a:xfrm>
            <a:off x="0" y="10"/>
            <a:ext cx="12192000" cy="6857990"/>
          </a:xfrm>
          <a:prstGeom prst="rect">
            <a:avLst/>
          </a:prstGeom>
        </p:spPr>
      </p:pic>
      <p:sp>
        <p:nvSpPr>
          <p:cNvPr id="4" name="Title 1">
            <a:extLst>
              <a:ext uri="{FF2B5EF4-FFF2-40B4-BE49-F238E27FC236}">
                <a16:creationId xmlns:a16="http://schemas.microsoft.com/office/drawing/2014/main" id="{BD0E5CF6-B0E8-B94B-95C6-F2BC98C76106}"/>
              </a:ext>
            </a:extLst>
          </p:cNvPr>
          <p:cNvSpPr txBox="1">
            <a:spLocks/>
          </p:cNvSpPr>
          <p:nvPr/>
        </p:nvSpPr>
        <p:spPr>
          <a:xfrm>
            <a:off x="541288" y="1065862"/>
            <a:ext cx="5554711" cy="4726276"/>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10000" b="1" i="0" kern="1200" cap="all" spc="800" baseline="0">
                <a:solidFill>
                  <a:schemeClr val="bg1"/>
                </a:solidFill>
                <a:latin typeface="+mn-lt"/>
                <a:ea typeface="+mj-ea"/>
                <a:cs typeface="Gill Sans Light" panose="020B0302020104020203" pitchFamily="34" charset="-79"/>
              </a:defRPr>
            </a:lvl1pPr>
          </a:lstStyle>
          <a:p>
            <a:pPr algn="r">
              <a:spcAft>
                <a:spcPts val="600"/>
              </a:spcAft>
            </a:pPr>
            <a:r>
              <a:rPr lang="en-US" sz="4800" cap="none" spc="0" dirty="0">
                <a:solidFill>
                  <a:srgbClr val="FFFFFF"/>
                </a:solidFill>
                <a:latin typeface="Lato" panose="020F0502020204030203" pitchFamily="34" charset="77"/>
                <a:cs typeface="+mj-cs"/>
              </a:rPr>
              <a:t>Welcome to</a:t>
            </a:r>
          </a:p>
          <a:p>
            <a:pPr algn="r">
              <a:spcAft>
                <a:spcPts val="600"/>
              </a:spcAft>
            </a:pPr>
            <a:r>
              <a:rPr lang="en-US" sz="4800" cap="none" spc="0" dirty="0">
                <a:solidFill>
                  <a:srgbClr val="FFFFFF"/>
                </a:solidFill>
                <a:latin typeface="Lato" panose="020F0502020204030203" pitchFamily="34" charset="77"/>
                <a:cs typeface="+mj-cs"/>
              </a:rPr>
              <a:t>Our Sunday School</a:t>
            </a:r>
          </a:p>
        </p:txBody>
      </p:sp>
      <p:sp>
        <p:nvSpPr>
          <p:cNvPr id="8" name="Title 1">
            <a:extLst>
              <a:ext uri="{FF2B5EF4-FFF2-40B4-BE49-F238E27FC236}">
                <a16:creationId xmlns:a16="http://schemas.microsoft.com/office/drawing/2014/main" id="{A6C94E09-B421-0741-83AD-DD307BFA532E}"/>
              </a:ext>
            </a:extLst>
          </p:cNvPr>
          <p:cNvSpPr txBox="1">
            <a:spLocks/>
          </p:cNvSpPr>
          <p:nvPr/>
        </p:nvSpPr>
        <p:spPr>
          <a:xfrm>
            <a:off x="6726621" y="1065862"/>
            <a:ext cx="4924090" cy="4726276"/>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10000" b="1" i="0" kern="1200" cap="all" spc="800" baseline="0">
                <a:solidFill>
                  <a:schemeClr val="bg1"/>
                </a:solidFill>
                <a:latin typeface="+mn-lt"/>
                <a:ea typeface="+mj-ea"/>
                <a:cs typeface="Gill Sans Light" panose="020B0302020104020203" pitchFamily="34" charset="-79"/>
              </a:defRPr>
            </a:lvl1pPr>
          </a:lstStyle>
          <a:p>
            <a:pPr algn="l">
              <a:spcAft>
                <a:spcPts val="600"/>
              </a:spcAft>
            </a:pPr>
            <a:r>
              <a:rPr lang="en-US" sz="4000" b="0" cap="none" spc="0" dirty="0">
                <a:solidFill>
                  <a:srgbClr val="FFFFFF"/>
                </a:solidFill>
                <a:latin typeface="Lato" panose="020F0502020204030203" pitchFamily="34" charset="77"/>
                <a:ea typeface="+mn-ea"/>
                <a:cs typeface="+mn-cs"/>
              </a:rPr>
              <a:t>We’ll start at 9:07</a:t>
            </a:r>
          </a:p>
        </p:txBody>
      </p:sp>
      <p:pic>
        <p:nvPicPr>
          <p:cNvPr id="3" name="Picture 2">
            <a:extLst>
              <a:ext uri="{FF2B5EF4-FFF2-40B4-BE49-F238E27FC236}">
                <a16:creationId xmlns:a16="http://schemas.microsoft.com/office/drawing/2014/main" id="{B1C497FE-C1DB-C493-ABBC-80110EAED10F}"/>
              </a:ext>
            </a:extLst>
          </p:cNvPr>
          <p:cNvPicPr>
            <a:picLocks noChangeAspect="1"/>
          </p:cNvPicPr>
          <p:nvPr/>
        </p:nvPicPr>
        <p:blipFill>
          <a:blip r:embed="rId3"/>
          <a:stretch>
            <a:fillRect/>
          </a:stretch>
        </p:blipFill>
        <p:spPr>
          <a:xfrm>
            <a:off x="6398610" y="2286000"/>
            <a:ext cx="25400" cy="2298700"/>
          </a:xfrm>
          <a:prstGeom prst="rect">
            <a:avLst/>
          </a:prstGeom>
        </p:spPr>
      </p:pic>
      <p:sp>
        <p:nvSpPr>
          <p:cNvPr id="7" name="Title 1">
            <a:extLst>
              <a:ext uri="{FF2B5EF4-FFF2-40B4-BE49-F238E27FC236}">
                <a16:creationId xmlns:a16="http://schemas.microsoft.com/office/drawing/2014/main" id="{AE58DA0E-75A3-B2A7-2042-4E5064C73441}"/>
              </a:ext>
            </a:extLst>
          </p:cNvPr>
          <p:cNvSpPr txBox="1">
            <a:spLocks/>
          </p:cNvSpPr>
          <p:nvPr/>
        </p:nvSpPr>
        <p:spPr>
          <a:xfrm>
            <a:off x="541289" y="5462123"/>
            <a:ext cx="11109421" cy="1021345"/>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10000" b="1" i="0" kern="1200" cap="all" spc="800" baseline="0">
                <a:solidFill>
                  <a:schemeClr val="bg1"/>
                </a:solidFill>
                <a:latin typeface="+mn-lt"/>
                <a:ea typeface="+mj-ea"/>
                <a:cs typeface="Gill Sans Light" panose="020B0302020104020203" pitchFamily="34" charset="-79"/>
              </a:defRPr>
            </a:lvl1pPr>
          </a:lstStyle>
          <a:p>
            <a:pPr>
              <a:spcAft>
                <a:spcPts val="600"/>
              </a:spcAft>
            </a:pPr>
            <a:r>
              <a:rPr lang="en-US" sz="2400" b="0" cap="none" spc="0" dirty="0">
                <a:solidFill>
                  <a:srgbClr val="FFFFFF"/>
                </a:solidFill>
                <a:latin typeface="Lato" panose="020F0502020204030203" pitchFamily="34" charset="77"/>
                <a:ea typeface="+mn-ea"/>
                <a:cs typeface="+mn-cs"/>
              </a:rPr>
              <a:t>visit OurSundaySchool.com for more about our class</a:t>
            </a:r>
          </a:p>
        </p:txBody>
      </p:sp>
    </p:spTree>
    <p:extLst>
      <p:ext uri="{BB962C8B-B14F-4D97-AF65-F5344CB8AC3E}">
        <p14:creationId xmlns:p14="http://schemas.microsoft.com/office/powerpoint/2010/main" val="25851064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154FFD-C5A2-B0EA-A4F6-E60300FB7F0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C8D3C3F-B4C8-50F4-9DBB-8D6BE94FCB48}"/>
              </a:ext>
            </a:extLst>
          </p:cNvPr>
          <p:cNvSpPr>
            <a:spLocks noGrp="1"/>
          </p:cNvSpPr>
          <p:nvPr>
            <p:ph type="title"/>
          </p:nvPr>
        </p:nvSpPr>
        <p:spPr/>
        <p:txBody>
          <a:bodyPr/>
          <a:lstStyle/>
          <a:p>
            <a:r>
              <a:rPr lang="en-US" dirty="0"/>
              <a:t>Philemon, week 3 (pages 25-30)</a:t>
            </a:r>
          </a:p>
        </p:txBody>
      </p:sp>
    </p:spTree>
    <p:extLst>
      <p:ext uri="{BB962C8B-B14F-4D97-AF65-F5344CB8AC3E}">
        <p14:creationId xmlns:p14="http://schemas.microsoft.com/office/powerpoint/2010/main" val="33938904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5DF449-CD15-0DC0-1658-6EC48EB5D15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C484B25-3AED-740B-0F5E-540D96850829}"/>
              </a:ext>
            </a:extLst>
          </p:cNvPr>
          <p:cNvSpPr>
            <a:spLocks noGrp="1"/>
          </p:cNvSpPr>
          <p:nvPr>
            <p:ph type="title"/>
          </p:nvPr>
        </p:nvSpPr>
        <p:spPr/>
        <p:txBody>
          <a:bodyPr/>
          <a:lstStyle/>
          <a:p>
            <a:r>
              <a:rPr lang="en-US" dirty="0"/>
              <a:t>Philemon 1:5</a:t>
            </a:r>
          </a:p>
        </p:txBody>
      </p:sp>
      <p:sp>
        <p:nvSpPr>
          <p:cNvPr id="3" name="Content Placeholder 2">
            <a:extLst>
              <a:ext uri="{FF2B5EF4-FFF2-40B4-BE49-F238E27FC236}">
                <a16:creationId xmlns:a16="http://schemas.microsoft.com/office/drawing/2014/main" id="{E6FA17D5-BF6E-82EE-3950-CDDF62C8D6E7}"/>
              </a:ext>
            </a:extLst>
          </p:cNvPr>
          <p:cNvSpPr>
            <a:spLocks noGrp="1"/>
          </p:cNvSpPr>
          <p:nvPr>
            <p:ph idx="1"/>
          </p:nvPr>
        </p:nvSpPr>
        <p:spPr/>
        <p:txBody>
          <a:bodyPr/>
          <a:lstStyle/>
          <a:p>
            <a:pPr marL="0" indent="0">
              <a:buNone/>
            </a:pPr>
            <a:r>
              <a:rPr lang="en-US" dirty="0"/>
              <a:t>CSB order: because I hear of your </a:t>
            </a:r>
            <a:r>
              <a:rPr lang="en-US" dirty="0">
                <a:solidFill>
                  <a:srgbClr val="FFFF00"/>
                </a:solidFill>
              </a:rPr>
              <a:t>love</a:t>
            </a:r>
            <a:r>
              <a:rPr lang="en-US" dirty="0"/>
              <a:t> for all the </a:t>
            </a:r>
            <a:r>
              <a:rPr lang="en-US" dirty="0">
                <a:solidFill>
                  <a:srgbClr val="FFFF00"/>
                </a:solidFill>
              </a:rPr>
              <a:t>saints</a:t>
            </a:r>
            <a:r>
              <a:rPr lang="en-US" dirty="0"/>
              <a:t> and the </a:t>
            </a:r>
            <a:r>
              <a:rPr lang="en-US" dirty="0">
                <a:solidFill>
                  <a:srgbClr val="00B0F0"/>
                </a:solidFill>
              </a:rPr>
              <a:t>faith</a:t>
            </a:r>
            <a:r>
              <a:rPr lang="en-US" dirty="0"/>
              <a:t> that you have in the </a:t>
            </a:r>
            <a:r>
              <a:rPr lang="en-US" dirty="0">
                <a:solidFill>
                  <a:srgbClr val="00B0F0"/>
                </a:solidFill>
              </a:rPr>
              <a:t>Lord Jesus</a:t>
            </a:r>
          </a:p>
          <a:p>
            <a:pPr marL="0" indent="0">
              <a:buNone/>
            </a:pPr>
            <a:endParaRPr lang="en-US" dirty="0"/>
          </a:p>
          <a:p>
            <a:pPr marL="0" indent="0">
              <a:buNone/>
            </a:pPr>
            <a:r>
              <a:rPr lang="en-US" dirty="0"/>
              <a:t>LSB order: because I hear of your </a:t>
            </a:r>
            <a:r>
              <a:rPr lang="en-US" dirty="0">
                <a:solidFill>
                  <a:srgbClr val="FFFF00"/>
                </a:solidFill>
              </a:rPr>
              <a:t>love</a:t>
            </a:r>
            <a:r>
              <a:rPr lang="en-US" dirty="0"/>
              <a:t> and of the faith which you have toward the </a:t>
            </a:r>
            <a:r>
              <a:rPr lang="en-US" dirty="0">
                <a:solidFill>
                  <a:srgbClr val="00B0F0"/>
                </a:solidFill>
              </a:rPr>
              <a:t>Lord Jesus </a:t>
            </a:r>
            <a:r>
              <a:rPr lang="en-US" dirty="0"/>
              <a:t>and toward all the </a:t>
            </a:r>
            <a:r>
              <a:rPr lang="en-US" dirty="0">
                <a:solidFill>
                  <a:srgbClr val="FFFF00"/>
                </a:solidFill>
              </a:rPr>
              <a:t>saints</a:t>
            </a:r>
          </a:p>
        </p:txBody>
      </p:sp>
    </p:spTree>
    <p:extLst>
      <p:ext uri="{BB962C8B-B14F-4D97-AF65-F5344CB8AC3E}">
        <p14:creationId xmlns:p14="http://schemas.microsoft.com/office/powerpoint/2010/main" val="1379893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A879BB-8043-2396-6780-00C9C28BF6A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51A879F-EEF7-5260-58ED-0DA8B1C6A5E6}"/>
              </a:ext>
            </a:extLst>
          </p:cNvPr>
          <p:cNvSpPr>
            <a:spLocks noGrp="1"/>
          </p:cNvSpPr>
          <p:nvPr>
            <p:ph type="title"/>
          </p:nvPr>
        </p:nvSpPr>
        <p:spPr/>
        <p:txBody>
          <a:bodyPr/>
          <a:lstStyle/>
          <a:p>
            <a:r>
              <a:rPr lang="en-US" dirty="0"/>
              <a:t>Philemon 1:5</a:t>
            </a:r>
          </a:p>
        </p:txBody>
      </p:sp>
      <p:sp>
        <p:nvSpPr>
          <p:cNvPr id="3" name="Content Placeholder 2">
            <a:extLst>
              <a:ext uri="{FF2B5EF4-FFF2-40B4-BE49-F238E27FC236}">
                <a16:creationId xmlns:a16="http://schemas.microsoft.com/office/drawing/2014/main" id="{74B88C7D-78BD-4F1F-DA49-E6EFB55118E1}"/>
              </a:ext>
            </a:extLst>
          </p:cNvPr>
          <p:cNvSpPr>
            <a:spLocks noGrp="1"/>
          </p:cNvSpPr>
          <p:nvPr>
            <p:ph idx="1"/>
          </p:nvPr>
        </p:nvSpPr>
        <p:spPr/>
        <p:txBody>
          <a:bodyPr/>
          <a:lstStyle/>
          <a:p>
            <a:pPr marL="0" indent="0">
              <a:buNone/>
            </a:pPr>
            <a:r>
              <a:rPr lang="en-US" dirty="0"/>
              <a:t>Greek order: because I hear you the </a:t>
            </a:r>
            <a:r>
              <a:rPr lang="en-US" dirty="0">
                <a:solidFill>
                  <a:srgbClr val="FFFF00"/>
                </a:solidFill>
              </a:rPr>
              <a:t>love</a:t>
            </a:r>
            <a:r>
              <a:rPr lang="en-US" dirty="0"/>
              <a:t> and the </a:t>
            </a:r>
            <a:r>
              <a:rPr lang="en-US" dirty="0">
                <a:solidFill>
                  <a:srgbClr val="00B0F0"/>
                </a:solidFill>
              </a:rPr>
              <a:t>faith</a:t>
            </a:r>
            <a:r>
              <a:rPr lang="en-US" dirty="0"/>
              <a:t> which you have toward/in the </a:t>
            </a:r>
            <a:r>
              <a:rPr lang="en-US" dirty="0">
                <a:solidFill>
                  <a:srgbClr val="00B0F0"/>
                </a:solidFill>
              </a:rPr>
              <a:t>Lord Jesus </a:t>
            </a:r>
            <a:r>
              <a:rPr lang="en-US" dirty="0"/>
              <a:t>and toward/for all the </a:t>
            </a:r>
            <a:r>
              <a:rPr lang="en-US" dirty="0">
                <a:solidFill>
                  <a:srgbClr val="FFFF00"/>
                </a:solidFill>
              </a:rPr>
              <a:t>saints</a:t>
            </a:r>
          </a:p>
        </p:txBody>
      </p:sp>
    </p:spTree>
    <p:extLst>
      <p:ext uri="{BB962C8B-B14F-4D97-AF65-F5344CB8AC3E}">
        <p14:creationId xmlns:p14="http://schemas.microsoft.com/office/powerpoint/2010/main" val="5541647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B8046E-2F59-464D-C5DD-ED083E4091A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FDE94EF-5F00-F9F4-D024-E3591BA35E1E}"/>
              </a:ext>
            </a:extLst>
          </p:cNvPr>
          <p:cNvSpPr>
            <a:spLocks noGrp="1"/>
          </p:cNvSpPr>
          <p:nvPr>
            <p:ph type="title"/>
          </p:nvPr>
        </p:nvSpPr>
        <p:spPr/>
        <p:txBody>
          <a:bodyPr/>
          <a:lstStyle/>
          <a:p>
            <a:r>
              <a:rPr lang="en-US" dirty="0"/>
              <a:t>Philemon 1:5</a:t>
            </a:r>
          </a:p>
        </p:txBody>
      </p:sp>
      <p:sp>
        <p:nvSpPr>
          <p:cNvPr id="3" name="Content Placeholder 2">
            <a:extLst>
              <a:ext uri="{FF2B5EF4-FFF2-40B4-BE49-F238E27FC236}">
                <a16:creationId xmlns:a16="http://schemas.microsoft.com/office/drawing/2014/main" id="{CA3D82A2-0B43-5ED2-6F56-3AEA3B38AD4C}"/>
              </a:ext>
            </a:extLst>
          </p:cNvPr>
          <p:cNvSpPr>
            <a:spLocks noGrp="1"/>
          </p:cNvSpPr>
          <p:nvPr>
            <p:ph idx="1"/>
          </p:nvPr>
        </p:nvSpPr>
        <p:spPr/>
        <p:txBody>
          <a:bodyPr/>
          <a:lstStyle/>
          <a:p>
            <a:pPr marL="0" indent="0">
              <a:buNone/>
            </a:pPr>
            <a:r>
              <a:rPr lang="en-US" dirty="0"/>
              <a:t>Greek order (using a chiastic format):</a:t>
            </a:r>
          </a:p>
          <a:p>
            <a:pPr marL="0" indent="0">
              <a:buNone/>
            </a:pPr>
            <a:r>
              <a:rPr lang="en-US" dirty="0"/>
              <a:t>because I hear you the </a:t>
            </a:r>
            <a:r>
              <a:rPr lang="en-US" dirty="0">
                <a:solidFill>
                  <a:srgbClr val="FFFF00"/>
                </a:solidFill>
              </a:rPr>
              <a:t>love			A</a:t>
            </a:r>
          </a:p>
          <a:p>
            <a:pPr marL="460375" indent="0">
              <a:buNone/>
            </a:pPr>
            <a:r>
              <a:rPr lang="en-US" dirty="0"/>
              <a:t>and the </a:t>
            </a:r>
            <a:r>
              <a:rPr lang="en-US" dirty="0">
                <a:solidFill>
                  <a:srgbClr val="00B0F0"/>
                </a:solidFill>
              </a:rPr>
              <a:t>faith</a:t>
            </a:r>
            <a:r>
              <a:rPr lang="en-US" dirty="0"/>
              <a:t> which you have		</a:t>
            </a:r>
            <a:r>
              <a:rPr lang="en-US" dirty="0">
                <a:solidFill>
                  <a:srgbClr val="00B0F0"/>
                </a:solidFill>
              </a:rPr>
              <a:t>B</a:t>
            </a:r>
          </a:p>
          <a:p>
            <a:pPr marL="460375" indent="0">
              <a:buNone/>
            </a:pPr>
            <a:r>
              <a:rPr lang="en-US" dirty="0"/>
              <a:t>toward/in the </a:t>
            </a:r>
            <a:r>
              <a:rPr lang="en-US" dirty="0">
                <a:solidFill>
                  <a:srgbClr val="00B0F0"/>
                </a:solidFill>
              </a:rPr>
              <a:t>Lord Jesus </a:t>
            </a:r>
            <a:r>
              <a:rPr lang="en-US" dirty="0"/>
              <a:t>and		</a:t>
            </a:r>
            <a:r>
              <a:rPr lang="en-US" dirty="0">
                <a:solidFill>
                  <a:srgbClr val="00B0F0"/>
                </a:solidFill>
              </a:rPr>
              <a:t>B’</a:t>
            </a:r>
          </a:p>
          <a:p>
            <a:pPr marL="0" indent="0">
              <a:buNone/>
            </a:pPr>
            <a:r>
              <a:rPr lang="en-US" dirty="0"/>
              <a:t>toward/for all the </a:t>
            </a:r>
            <a:r>
              <a:rPr lang="en-US" dirty="0">
                <a:solidFill>
                  <a:srgbClr val="FFFF00"/>
                </a:solidFill>
              </a:rPr>
              <a:t>saints				A’</a:t>
            </a:r>
          </a:p>
        </p:txBody>
      </p:sp>
    </p:spTree>
    <p:extLst>
      <p:ext uri="{BB962C8B-B14F-4D97-AF65-F5344CB8AC3E}">
        <p14:creationId xmlns:p14="http://schemas.microsoft.com/office/powerpoint/2010/main" val="12384595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E94F416-0684-782A-550D-4752A1C9E68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20059B9-7297-852D-7C7A-5CE0773F2F61}"/>
              </a:ext>
            </a:extLst>
          </p:cNvPr>
          <p:cNvSpPr>
            <a:spLocks noGrp="1"/>
          </p:cNvSpPr>
          <p:nvPr>
            <p:ph type="title"/>
          </p:nvPr>
        </p:nvSpPr>
        <p:spPr/>
        <p:txBody>
          <a:bodyPr/>
          <a:lstStyle/>
          <a:p>
            <a:r>
              <a:rPr lang="en-US" dirty="0"/>
              <a:t>Philemon, week 3 (pages 25-30)</a:t>
            </a:r>
          </a:p>
        </p:txBody>
      </p:sp>
    </p:spTree>
    <p:extLst>
      <p:ext uri="{BB962C8B-B14F-4D97-AF65-F5344CB8AC3E}">
        <p14:creationId xmlns:p14="http://schemas.microsoft.com/office/powerpoint/2010/main" val="307931126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76362BCD-A91B-2BD9-521C-49CFDFECABEA}"/>
            </a:ext>
          </a:extLst>
        </p:cNvPr>
        <p:cNvGrpSpPr/>
        <p:nvPr/>
      </p:nvGrpSpPr>
      <p:grpSpPr>
        <a:xfrm>
          <a:off x="0" y="0"/>
          <a:ext cx="0" cy="0"/>
          <a:chOff x="0" y="0"/>
          <a:chExt cx="0" cy="0"/>
        </a:xfrm>
      </p:grpSpPr>
      <p:cxnSp>
        <p:nvCxnSpPr>
          <p:cNvPr id="2" name="Straight Connector 1">
            <a:extLst>
              <a:ext uri="{FF2B5EF4-FFF2-40B4-BE49-F238E27FC236}">
                <a16:creationId xmlns:a16="http://schemas.microsoft.com/office/drawing/2014/main" id="{66BF01EE-FB13-14EC-0FE9-37ECD94C1D0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096000" y="1417320"/>
            <a:ext cx="0" cy="4023360"/>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sp>
        <p:nvSpPr>
          <p:cNvPr id="3" name="Title 1">
            <a:extLst>
              <a:ext uri="{FF2B5EF4-FFF2-40B4-BE49-F238E27FC236}">
                <a16:creationId xmlns:a16="http://schemas.microsoft.com/office/drawing/2014/main" id="{DB8A44B4-1CAF-2DF5-24A4-9E6CF5D97396}"/>
              </a:ext>
            </a:extLst>
          </p:cNvPr>
          <p:cNvSpPr>
            <a:spLocks noGrp="1"/>
          </p:cNvSpPr>
          <p:nvPr>
            <p:ph type="title"/>
          </p:nvPr>
        </p:nvSpPr>
        <p:spPr>
          <a:xfrm>
            <a:off x="6095999" y="0"/>
            <a:ext cx="6095997" cy="6857999"/>
          </a:xfrm>
        </p:spPr>
        <p:txBody>
          <a:bodyPr lIns="457200" tIns="457200" rIns="457200" bIns="457200" anchor="ctr">
            <a:noAutofit/>
          </a:bodyPr>
          <a:lstStyle/>
          <a:p>
            <a:r>
              <a:rPr lang="en-US" sz="4000" b="1" dirty="0">
                <a:solidFill>
                  <a:schemeClr val="bg1"/>
                </a:solidFill>
                <a:latin typeface="Avenir Next" panose="020B0503020202020204" pitchFamily="34" charset="0"/>
              </a:rPr>
              <a:t>Dr. R. Scott Pace</a:t>
            </a:r>
            <a:br>
              <a:rPr lang="en-US" sz="4000" b="1" dirty="0">
                <a:solidFill>
                  <a:schemeClr val="bg1"/>
                </a:solidFill>
                <a:latin typeface="Avenir Next" panose="020B0503020202020204" pitchFamily="34" charset="0"/>
              </a:rPr>
            </a:br>
            <a:r>
              <a:rPr lang="en-US" sz="4000" b="1" dirty="0">
                <a:solidFill>
                  <a:schemeClr val="bg1"/>
                </a:solidFill>
                <a:latin typeface="Avenir Next" panose="020B0503020202020204" pitchFamily="34" charset="0"/>
              </a:rPr>
              <a:t>&amp; Dr. Daniel L. Akin</a:t>
            </a:r>
            <a:br>
              <a:rPr lang="en-US" sz="4000" b="1" dirty="0">
                <a:solidFill>
                  <a:schemeClr val="bg1"/>
                </a:solidFill>
                <a:latin typeface="Avenir Next" panose="020B0503020202020204" pitchFamily="34" charset="0"/>
              </a:rPr>
            </a:br>
            <a:br>
              <a:rPr lang="en-US" sz="4000" b="1" dirty="0">
                <a:solidFill>
                  <a:schemeClr val="bg1"/>
                </a:solidFill>
                <a:latin typeface="Avenir Next" panose="020B0503020202020204" pitchFamily="34" charset="0"/>
              </a:rPr>
            </a:br>
            <a:r>
              <a:rPr lang="en-US" sz="4000" b="0" dirty="0">
                <a:solidFill>
                  <a:schemeClr val="bg1"/>
                </a:solidFill>
                <a:latin typeface="Avenir Next" panose="020B0503020202020204" pitchFamily="34" charset="0"/>
              </a:rPr>
              <a:t>We should work hard at giving authentic praise to our brothers and sisters for the good things we see God doing in their lives.</a:t>
            </a:r>
          </a:p>
        </p:txBody>
      </p:sp>
      <p:pic>
        <p:nvPicPr>
          <p:cNvPr id="20482" name="Picture 2" descr="Amazon.com: Dr. R. Scott Pace: books, biography, latest update">
            <a:extLst>
              <a:ext uri="{FF2B5EF4-FFF2-40B4-BE49-F238E27FC236}">
                <a16:creationId xmlns:a16="http://schemas.microsoft.com/office/drawing/2014/main" id="{6F11E1F9-F8ED-5F58-6CB3-061925746938}"/>
              </a:ext>
            </a:extLst>
          </p:cNvPr>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304809" y="304799"/>
            <a:ext cx="2756630" cy="4023360"/>
          </a:xfrm>
          <a:prstGeom prst="rect">
            <a:avLst/>
          </a:prstGeom>
          <a:noFill/>
          <a:extLst>
            <a:ext uri="{909E8E84-426E-40DD-AFC4-6F175D3DCCD1}">
              <a14:hiddenFill xmlns:a14="http://schemas.microsoft.com/office/drawing/2010/main">
                <a:solidFill>
                  <a:srgbClr val="FFFFFF"/>
                </a:solidFill>
              </a14:hiddenFill>
            </a:ext>
          </a:extLst>
        </p:spPr>
      </p:pic>
      <p:pic>
        <p:nvPicPr>
          <p:cNvPr id="20484" name="Picture 4" descr="Danny Akin">
            <a:extLst>
              <a:ext uri="{FF2B5EF4-FFF2-40B4-BE49-F238E27FC236}">
                <a16:creationId xmlns:a16="http://schemas.microsoft.com/office/drawing/2014/main" id="{2A78A6AB-0955-7607-BF72-A34ACF7B8073}"/>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3061439" y="2529842"/>
            <a:ext cx="2756630" cy="40233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505583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C983D25D-67CE-1221-B4A2-C5A850F89F2A}"/>
            </a:ext>
          </a:extLst>
        </p:cNvPr>
        <p:cNvGrpSpPr/>
        <p:nvPr/>
      </p:nvGrpSpPr>
      <p:grpSpPr>
        <a:xfrm>
          <a:off x="0" y="0"/>
          <a:ext cx="0" cy="0"/>
          <a:chOff x="0" y="0"/>
          <a:chExt cx="0" cy="0"/>
        </a:xfrm>
      </p:grpSpPr>
      <p:cxnSp>
        <p:nvCxnSpPr>
          <p:cNvPr id="2" name="Straight Connector 1">
            <a:extLst>
              <a:ext uri="{FF2B5EF4-FFF2-40B4-BE49-F238E27FC236}">
                <a16:creationId xmlns:a16="http://schemas.microsoft.com/office/drawing/2014/main" id="{D27081EA-43E9-2CA4-4887-4FE7E120010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096000" y="1417320"/>
            <a:ext cx="0" cy="4023360"/>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sp>
        <p:nvSpPr>
          <p:cNvPr id="3" name="Title 1">
            <a:extLst>
              <a:ext uri="{FF2B5EF4-FFF2-40B4-BE49-F238E27FC236}">
                <a16:creationId xmlns:a16="http://schemas.microsoft.com/office/drawing/2014/main" id="{1C4DAF62-0E6B-40D9-9F0D-0BF5D453AE46}"/>
              </a:ext>
            </a:extLst>
          </p:cNvPr>
          <p:cNvSpPr>
            <a:spLocks noGrp="1"/>
          </p:cNvSpPr>
          <p:nvPr>
            <p:ph type="title"/>
          </p:nvPr>
        </p:nvSpPr>
        <p:spPr>
          <a:xfrm>
            <a:off x="6095999" y="0"/>
            <a:ext cx="6095997" cy="6857999"/>
          </a:xfrm>
        </p:spPr>
        <p:txBody>
          <a:bodyPr lIns="457200" tIns="457200" rIns="457200" bIns="457200" anchor="ctr">
            <a:noAutofit/>
          </a:bodyPr>
          <a:lstStyle/>
          <a:p>
            <a:r>
              <a:rPr lang="en-US" sz="4000" b="1" dirty="0">
                <a:solidFill>
                  <a:schemeClr val="bg1"/>
                </a:solidFill>
                <a:latin typeface="Avenir Next" panose="020B0503020202020204" pitchFamily="34" charset="0"/>
              </a:rPr>
              <a:t>Dr. R. Scott Pace</a:t>
            </a:r>
            <a:br>
              <a:rPr lang="en-US" sz="4000" b="1" dirty="0">
                <a:solidFill>
                  <a:schemeClr val="bg1"/>
                </a:solidFill>
                <a:latin typeface="Avenir Next" panose="020B0503020202020204" pitchFamily="34" charset="0"/>
              </a:rPr>
            </a:br>
            <a:r>
              <a:rPr lang="en-US" sz="4000" b="1" dirty="0">
                <a:solidFill>
                  <a:schemeClr val="bg1"/>
                </a:solidFill>
                <a:latin typeface="Avenir Next" panose="020B0503020202020204" pitchFamily="34" charset="0"/>
              </a:rPr>
              <a:t>&amp; Dr. Daniel L. Akin</a:t>
            </a:r>
            <a:br>
              <a:rPr lang="en-US" sz="4000" b="1" dirty="0">
                <a:solidFill>
                  <a:schemeClr val="bg1"/>
                </a:solidFill>
                <a:latin typeface="Avenir Next" panose="020B0503020202020204" pitchFamily="34" charset="0"/>
              </a:rPr>
            </a:br>
            <a:br>
              <a:rPr lang="en-US" sz="4000" b="1" dirty="0">
                <a:solidFill>
                  <a:schemeClr val="bg1"/>
                </a:solidFill>
                <a:latin typeface="Avenir Next" panose="020B0503020202020204" pitchFamily="34" charset="0"/>
              </a:rPr>
            </a:br>
            <a:r>
              <a:rPr lang="en-US" sz="4000" b="0" dirty="0">
                <a:solidFill>
                  <a:schemeClr val="bg1"/>
                </a:solidFill>
                <a:latin typeface="Avenir Next" panose="020B0503020202020204" pitchFamily="34" charset="0"/>
              </a:rPr>
              <a:t>It will bless and encourage them-something we all need. It will also inspire and motivate them to keep on keeping on.</a:t>
            </a:r>
          </a:p>
        </p:txBody>
      </p:sp>
      <p:pic>
        <p:nvPicPr>
          <p:cNvPr id="20482" name="Picture 2" descr="Amazon.com: Dr. R. Scott Pace: books, biography, latest update">
            <a:extLst>
              <a:ext uri="{FF2B5EF4-FFF2-40B4-BE49-F238E27FC236}">
                <a16:creationId xmlns:a16="http://schemas.microsoft.com/office/drawing/2014/main" id="{4F4002C7-A534-FAFD-037E-488E5ED86A0A}"/>
              </a:ext>
            </a:extLst>
          </p:cNvPr>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304809" y="304799"/>
            <a:ext cx="2756630" cy="4023360"/>
          </a:xfrm>
          <a:prstGeom prst="rect">
            <a:avLst/>
          </a:prstGeom>
          <a:noFill/>
          <a:extLst>
            <a:ext uri="{909E8E84-426E-40DD-AFC4-6F175D3DCCD1}">
              <a14:hiddenFill xmlns:a14="http://schemas.microsoft.com/office/drawing/2010/main">
                <a:solidFill>
                  <a:srgbClr val="FFFFFF"/>
                </a:solidFill>
              </a14:hiddenFill>
            </a:ext>
          </a:extLst>
        </p:spPr>
      </p:pic>
      <p:pic>
        <p:nvPicPr>
          <p:cNvPr id="20484" name="Picture 4" descr="Danny Akin">
            <a:extLst>
              <a:ext uri="{FF2B5EF4-FFF2-40B4-BE49-F238E27FC236}">
                <a16:creationId xmlns:a16="http://schemas.microsoft.com/office/drawing/2014/main" id="{B7F23D30-F35C-738B-F9B0-EB632C1BF094}"/>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3061439" y="2529842"/>
            <a:ext cx="2756630" cy="40233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7825370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2BCD00-B17E-62E7-246E-77B4F99C770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2274729-6505-AB98-49D0-75A40A6B1159}"/>
              </a:ext>
            </a:extLst>
          </p:cNvPr>
          <p:cNvSpPr>
            <a:spLocks noGrp="1"/>
          </p:cNvSpPr>
          <p:nvPr>
            <p:ph type="title"/>
          </p:nvPr>
        </p:nvSpPr>
        <p:spPr/>
        <p:txBody>
          <a:bodyPr/>
          <a:lstStyle/>
          <a:p>
            <a:r>
              <a:rPr lang="en-US" dirty="0"/>
              <a:t>Philemon, week 3 (pages 25-30)</a:t>
            </a:r>
          </a:p>
        </p:txBody>
      </p:sp>
    </p:spTree>
    <p:extLst>
      <p:ext uri="{BB962C8B-B14F-4D97-AF65-F5344CB8AC3E}">
        <p14:creationId xmlns:p14="http://schemas.microsoft.com/office/powerpoint/2010/main" val="208855319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05914F8-59B7-D104-1B67-5D46EAC987BD}"/>
            </a:ext>
          </a:extLst>
        </p:cNvPr>
        <p:cNvGrpSpPr/>
        <p:nvPr/>
      </p:nvGrpSpPr>
      <p:grpSpPr>
        <a:xfrm>
          <a:off x="0" y="0"/>
          <a:ext cx="0" cy="0"/>
          <a:chOff x="0" y="0"/>
          <a:chExt cx="0" cy="0"/>
        </a:xfrm>
      </p:grpSpPr>
      <p:sp>
        <p:nvSpPr>
          <p:cNvPr id="9" name="Rectangle 8">
            <a:extLst>
              <a:ext uri="{FF2B5EF4-FFF2-40B4-BE49-F238E27FC236}">
                <a16:creationId xmlns:a16="http://schemas.microsoft.com/office/drawing/2014/main" id="{ADFA029F-6C68-A0C5-3094-40A904A548AF}"/>
              </a:ext>
            </a:extLst>
          </p:cNvPr>
          <p:cNvSpPr/>
          <p:nvPr/>
        </p:nvSpPr>
        <p:spPr>
          <a:xfrm>
            <a:off x="5587068" y="0"/>
            <a:ext cx="6604932"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F1EBB93-A89E-C6FC-7758-ED46CF0ABC75}"/>
              </a:ext>
            </a:extLst>
          </p:cNvPr>
          <p:cNvSpPr>
            <a:spLocks noGrp="1"/>
          </p:cNvSpPr>
          <p:nvPr>
            <p:ph type="title"/>
          </p:nvPr>
        </p:nvSpPr>
        <p:spPr>
          <a:xfrm>
            <a:off x="941831" y="681228"/>
            <a:ext cx="10157555" cy="1197864"/>
          </a:xfrm>
        </p:spPr>
        <p:txBody>
          <a:bodyPr anchor="ctr">
            <a:noAutofit/>
          </a:bodyPr>
          <a:lstStyle/>
          <a:p>
            <a:br>
              <a:rPr lang="en-US" b="1" dirty="0">
                <a:solidFill>
                  <a:schemeClr val="bg1"/>
                </a:solidFill>
                <a:latin typeface="Avenir Next" panose="020B0503020202020204" pitchFamily="34" charset="0"/>
              </a:rPr>
            </a:br>
            <a:r>
              <a:rPr lang="en-US" b="1" dirty="0">
                <a:solidFill>
                  <a:schemeClr val="bg1"/>
                </a:solidFill>
                <a:latin typeface="Avenir Next" panose="020B0503020202020204" pitchFamily="34" charset="0"/>
              </a:rPr>
              <a:t>Preposition</a:t>
            </a:r>
            <a:br>
              <a:rPr lang="en-US" b="1" dirty="0">
                <a:solidFill>
                  <a:schemeClr val="bg1"/>
                </a:solidFill>
                <a:latin typeface="Avenir Next" panose="020B0503020202020204" pitchFamily="34" charset="0"/>
              </a:rPr>
            </a:br>
            <a:r>
              <a:rPr lang="en-US" b="1" dirty="0">
                <a:solidFill>
                  <a:schemeClr val="bg1"/>
                </a:solidFill>
                <a:latin typeface="Avenir Next" panose="020B0503020202020204" pitchFamily="34" charset="0"/>
              </a:rPr>
              <a:t>circle (page </a:t>
            </a:r>
            <a:r>
              <a:rPr lang="en-US" b="1" dirty="0">
                <a:latin typeface="Avenir Next" panose="020B0503020202020204" pitchFamily="34" charset="0"/>
              </a:rPr>
              <a:t>11</a:t>
            </a:r>
            <a:r>
              <a:rPr lang="en-US" b="1" dirty="0">
                <a:solidFill>
                  <a:schemeClr val="bg1"/>
                </a:solidFill>
                <a:latin typeface="Avenir Next" panose="020B0503020202020204" pitchFamily="34" charset="0"/>
              </a:rPr>
              <a:t>)</a:t>
            </a:r>
          </a:p>
        </p:txBody>
      </p:sp>
      <p:pic>
        <p:nvPicPr>
          <p:cNvPr id="5" name="Picture 4">
            <a:extLst>
              <a:ext uri="{FF2B5EF4-FFF2-40B4-BE49-F238E27FC236}">
                <a16:creationId xmlns:a16="http://schemas.microsoft.com/office/drawing/2014/main" id="{2BEC32C7-26F0-5582-5434-6EBE6D976149}"/>
              </a:ext>
            </a:extLst>
          </p:cNvPr>
          <p:cNvPicPr>
            <a:picLocks noChangeAspect="1"/>
          </p:cNvPicPr>
          <p:nvPr/>
        </p:nvPicPr>
        <p:blipFill>
          <a:blip r:embed="rId2"/>
          <a:stretch>
            <a:fillRect/>
          </a:stretch>
        </p:blipFill>
        <p:spPr>
          <a:xfrm>
            <a:off x="626642" y="822960"/>
            <a:ext cx="25400" cy="914400"/>
          </a:xfrm>
          <a:prstGeom prst="rect">
            <a:avLst/>
          </a:prstGeom>
        </p:spPr>
      </p:pic>
      <p:pic>
        <p:nvPicPr>
          <p:cNvPr id="7" name="Picture 6" descr="Diagram&#10;&#10;Description automatically generated">
            <a:extLst>
              <a:ext uri="{FF2B5EF4-FFF2-40B4-BE49-F238E27FC236}">
                <a16:creationId xmlns:a16="http://schemas.microsoft.com/office/drawing/2014/main" id="{10E6DB03-04E6-E1DC-690C-AC5D8D4DDD0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909733" y="0"/>
            <a:ext cx="6215917" cy="6858000"/>
          </a:xfrm>
          <a:prstGeom prst="rect">
            <a:avLst/>
          </a:prstGeom>
        </p:spPr>
      </p:pic>
      <p:sp>
        <p:nvSpPr>
          <p:cNvPr id="3" name="Oval 2">
            <a:extLst>
              <a:ext uri="{FF2B5EF4-FFF2-40B4-BE49-F238E27FC236}">
                <a16:creationId xmlns:a16="http://schemas.microsoft.com/office/drawing/2014/main" id="{E000CDD8-7166-2652-3FB8-C5820D401DE8}"/>
              </a:ext>
            </a:extLst>
          </p:cNvPr>
          <p:cNvSpPr/>
          <p:nvPr/>
        </p:nvSpPr>
        <p:spPr>
          <a:xfrm>
            <a:off x="5770396" y="1879092"/>
            <a:ext cx="2206656" cy="1001486"/>
          </a:xfrm>
          <a:prstGeom prst="ellipse">
            <a:avLst/>
          </a:prstGeom>
          <a:noFill/>
          <a:ln w="7620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736940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FDAC19B-3E3E-99E2-9BBE-B118670C3FE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5566A6D-90EA-1A9B-EFB6-7BB79B0D9873}"/>
              </a:ext>
            </a:extLst>
          </p:cNvPr>
          <p:cNvSpPr>
            <a:spLocks noGrp="1"/>
          </p:cNvSpPr>
          <p:nvPr>
            <p:ph type="title"/>
          </p:nvPr>
        </p:nvSpPr>
        <p:spPr/>
        <p:txBody>
          <a:bodyPr/>
          <a:lstStyle/>
          <a:p>
            <a:r>
              <a:rPr lang="en-US" dirty="0"/>
              <a:t>Philemon, week 3 (pages 25-30)</a:t>
            </a:r>
          </a:p>
        </p:txBody>
      </p:sp>
    </p:spTree>
    <p:extLst>
      <p:ext uri="{BB962C8B-B14F-4D97-AF65-F5344CB8AC3E}">
        <p14:creationId xmlns:p14="http://schemas.microsoft.com/office/powerpoint/2010/main" val="36867245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C8C507-C381-A7EC-84C3-B88443D1F57A}"/>
              </a:ext>
            </a:extLst>
          </p:cNvPr>
          <p:cNvSpPr>
            <a:spLocks noGrp="1"/>
          </p:cNvSpPr>
          <p:nvPr>
            <p:ph type="title"/>
          </p:nvPr>
        </p:nvSpPr>
        <p:spPr/>
        <p:txBody>
          <a:bodyPr/>
          <a:lstStyle/>
          <a:p>
            <a:r>
              <a:rPr lang="en-US" dirty="0"/>
              <a:t>Philemon, week 3 (pages 25-30)</a:t>
            </a:r>
          </a:p>
        </p:txBody>
      </p:sp>
    </p:spTree>
    <p:extLst>
      <p:ext uri="{BB962C8B-B14F-4D97-AF65-F5344CB8AC3E}">
        <p14:creationId xmlns:p14="http://schemas.microsoft.com/office/powerpoint/2010/main" val="354482855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9D5A45F0-9CCE-5739-BC0F-5C87678B7497}"/>
            </a:ext>
          </a:extLst>
        </p:cNvPr>
        <p:cNvGrpSpPr/>
        <p:nvPr/>
      </p:nvGrpSpPr>
      <p:grpSpPr>
        <a:xfrm>
          <a:off x="0" y="0"/>
          <a:ext cx="0" cy="0"/>
          <a:chOff x="0" y="0"/>
          <a:chExt cx="0" cy="0"/>
        </a:xfrm>
      </p:grpSpPr>
      <p:cxnSp>
        <p:nvCxnSpPr>
          <p:cNvPr id="2" name="Straight Connector 1">
            <a:extLst>
              <a:ext uri="{FF2B5EF4-FFF2-40B4-BE49-F238E27FC236}">
                <a16:creationId xmlns:a16="http://schemas.microsoft.com/office/drawing/2014/main" id="{E233F915-C206-2444-D817-E62000CAA37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096000" y="1417320"/>
            <a:ext cx="0" cy="4023360"/>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sp>
        <p:nvSpPr>
          <p:cNvPr id="3" name="Title 1">
            <a:extLst>
              <a:ext uri="{FF2B5EF4-FFF2-40B4-BE49-F238E27FC236}">
                <a16:creationId xmlns:a16="http://schemas.microsoft.com/office/drawing/2014/main" id="{B1FDF266-A6D3-2345-5B73-E68DF4E56C09}"/>
              </a:ext>
            </a:extLst>
          </p:cNvPr>
          <p:cNvSpPr>
            <a:spLocks noGrp="1"/>
          </p:cNvSpPr>
          <p:nvPr>
            <p:ph type="title"/>
          </p:nvPr>
        </p:nvSpPr>
        <p:spPr>
          <a:xfrm>
            <a:off x="6095999" y="0"/>
            <a:ext cx="6095997" cy="6857999"/>
          </a:xfrm>
        </p:spPr>
        <p:txBody>
          <a:bodyPr lIns="457200" tIns="457200" rIns="457200" bIns="457200" anchor="ctr">
            <a:noAutofit/>
          </a:bodyPr>
          <a:lstStyle/>
          <a:p>
            <a:r>
              <a:rPr lang="en-US" sz="4000" b="1" dirty="0">
                <a:solidFill>
                  <a:schemeClr val="bg1"/>
                </a:solidFill>
                <a:latin typeface="Avenir Next" panose="020B0503020202020204" pitchFamily="34" charset="0"/>
              </a:rPr>
              <a:t>Dr. R. Scott Pace</a:t>
            </a:r>
            <a:br>
              <a:rPr lang="en-US" sz="4000" b="1" dirty="0">
                <a:solidFill>
                  <a:schemeClr val="bg1"/>
                </a:solidFill>
                <a:latin typeface="Avenir Next" panose="020B0503020202020204" pitchFamily="34" charset="0"/>
              </a:rPr>
            </a:br>
            <a:r>
              <a:rPr lang="en-US" sz="4000" b="1" dirty="0">
                <a:solidFill>
                  <a:schemeClr val="bg1"/>
                </a:solidFill>
                <a:latin typeface="Avenir Next" panose="020B0503020202020204" pitchFamily="34" charset="0"/>
              </a:rPr>
              <a:t>&amp; Dr. Daniel L. Akin</a:t>
            </a:r>
            <a:br>
              <a:rPr lang="en-US" sz="4000" b="1" dirty="0">
                <a:solidFill>
                  <a:schemeClr val="bg1"/>
                </a:solidFill>
                <a:latin typeface="Avenir Next" panose="020B0503020202020204" pitchFamily="34" charset="0"/>
              </a:rPr>
            </a:br>
            <a:br>
              <a:rPr lang="en-US" sz="4000" b="1" dirty="0">
                <a:solidFill>
                  <a:schemeClr val="bg1"/>
                </a:solidFill>
                <a:latin typeface="Avenir Next" panose="020B0503020202020204" pitchFamily="34" charset="0"/>
              </a:rPr>
            </a:br>
            <a:r>
              <a:rPr lang="en-US" sz="4000" b="0" dirty="0">
                <a:solidFill>
                  <a:schemeClr val="bg1"/>
                </a:solidFill>
                <a:latin typeface="Avenir Next" panose="020B0503020202020204" pitchFamily="34" charset="0"/>
              </a:rPr>
              <a:t>God-given faith is active, dynamic;</a:t>
            </a:r>
            <a:br>
              <a:rPr lang="en-US" sz="4000" b="0" dirty="0">
                <a:solidFill>
                  <a:schemeClr val="bg1"/>
                </a:solidFill>
                <a:latin typeface="Avenir Next" panose="020B0503020202020204" pitchFamily="34" charset="0"/>
              </a:rPr>
            </a:br>
            <a:r>
              <a:rPr lang="en-US" sz="4000" b="0" dirty="0">
                <a:solidFill>
                  <a:schemeClr val="bg1"/>
                </a:solidFill>
                <a:latin typeface="Avenir Next" panose="020B0503020202020204" pitchFamily="34" charset="0"/>
              </a:rPr>
              <a:t>it does things!</a:t>
            </a:r>
          </a:p>
        </p:txBody>
      </p:sp>
      <p:pic>
        <p:nvPicPr>
          <p:cNvPr id="20482" name="Picture 2" descr="Amazon.com: Dr. R. Scott Pace: books, biography, latest update">
            <a:extLst>
              <a:ext uri="{FF2B5EF4-FFF2-40B4-BE49-F238E27FC236}">
                <a16:creationId xmlns:a16="http://schemas.microsoft.com/office/drawing/2014/main" id="{E7800EFA-D5A4-55CB-BFF6-868758AC0942}"/>
              </a:ext>
            </a:extLst>
          </p:cNvPr>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304809" y="304799"/>
            <a:ext cx="2756630" cy="4023360"/>
          </a:xfrm>
          <a:prstGeom prst="rect">
            <a:avLst/>
          </a:prstGeom>
          <a:noFill/>
          <a:extLst>
            <a:ext uri="{909E8E84-426E-40DD-AFC4-6F175D3DCCD1}">
              <a14:hiddenFill xmlns:a14="http://schemas.microsoft.com/office/drawing/2010/main">
                <a:solidFill>
                  <a:srgbClr val="FFFFFF"/>
                </a:solidFill>
              </a14:hiddenFill>
            </a:ext>
          </a:extLst>
        </p:spPr>
      </p:pic>
      <p:pic>
        <p:nvPicPr>
          <p:cNvPr id="20484" name="Picture 4" descr="Danny Akin">
            <a:extLst>
              <a:ext uri="{FF2B5EF4-FFF2-40B4-BE49-F238E27FC236}">
                <a16:creationId xmlns:a16="http://schemas.microsoft.com/office/drawing/2014/main" id="{36AA4295-A59A-0824-C6BE-2DF4BC1E9874}"/>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3061439" y="2529842"/>
            <a:ext cx="2756630" cy="40233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6771568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E5FFE8-C5A0-B0FB-C9F6-A00FFD3AE0F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5217548-D016-2F74-9307-E0B5DDD82B5E}"/>
              </a:ext>
            </a:extLst>
          </p:cNvPr>
          <p:cNvSpPr>
            <a:spLocks noGrp="1"/>
          </p:cNvSpPr>
          <p:nvPr>
            <p:ph type="title"/>
          </p:nvPr>
        </p:nvSpPr>
        <p:spPr/>
        <p:txBody>
          <a:bodyPr/>
          <a:lstStyle/>
          <a:p>
            <a:r>
              <a:rPr lang="en-US" dirty="0"/>
              <a:t>Our Sunday School Members</a:t>
            </a:r>
          </a:p>
        </p:txBody>
      </p:sp>
      <p:graphicFrame>
        <p:nvGraphicFramePr>
          <p:cNvPr id="4" name="Content Placeholder 3">
            <a:extLst>
              <a:ext uri="{FF2B5EF4-FFF2-40B4-BE49-F238E27FC236}">
                <a16:creationId xmlns:a16="http://schemas.microsoft.com/office/drawing/2014/main" id="{2288C0BE-AC3A-9E5C-045C-C73F10A93145}"/>
              </a:ext>
            </a:extLst>
          </p:cNvPr>
          <p:cNvGraphicFramePr>
            <a:graphicFrameLocks noGrp="1"/>
          </p:cNvGraphicFramePr>
          <p:nvPr>
            <p:ph idx="1"/>
            <p:extLst>
              <p:ext uri="{D42A27DB-BD31-4B8C-83A1-F6EECF244321}">
                <p14:modId xmlns:p14="http://schemas.microsoft.com/office/powerpoint/2010/main" val="2408725908"/>
              </p:ext>
            </p:extLst>
          </p:nvPr>
        </p:nvGraphicFramePr>
        <p:xfrm>
          <a:off x="838200" y="2151063"/>
          <a:ext cx="10726611" cy="4389120"/>
        </p:xfrm>
        <a:graphic>
          <a:graphicData uri="http://schemas.openxmlformats.org/drawingml/2006/table">
            <a:tbl>
              <a:tblPr>
                <a:tableStyleId>{5C22544A-7EE6-4342-B048-85BDC9FD1C3A}</a:tableStyleId>
              </a:tblPr>
              <a:tblGrid>
                <a:gridCol w="2723261">
                  <a:extLst>
                    <a:ext uri="{9D8B030D-6E8A-4147-A177-3AD203B41FA5}">
                      <a16:colId xmlns:a16="http://schemas.microsoft.com/office/drawing/2014/main" val="4182371921"/>
                    </a:ext>
                  </a:extLst>
                </a:gridCol>
                <a:gridCol w="2628900">
                  <a:extLst>
                    <a:ext uri="{9D8B030D-6E8A-4147-A177-3AD203B41FA5}">
                      <a16:colId xmlns:a16="http://schemas.microsoft.com/office/drawing/2014/main" val="1062537793"/>
                    </a:ext>
                  </a:extLst>
                </a:gridCol>
                <a:gridCol w="2745550">
                  <a:extLst>
                    <a:ext uri="{9D8B030D-6E8A-4147-A177-3AD203B41FA5}">
                      <a16:colId xmlns:a16="http://schemas.microsoft.com/office/drawing/2014/main" val="3723767338"/>
                    </a:ext>
                  </a:extLst>
                </a:gridCol>
                <a:gridCol w="2628900">
                  <a:extLst>
                    <a:ext uri="{9D8B030D-6E8A-4147-A177-3AD203B41FA5}">
                      <a16:colId xmlns:a16="http://schemas.microsoft.com/office/drawing/2014/main" val="4181014700"/>
                    </a:ext>
                  </a:extLst>
                </a:gridCol>
              </a:tblGrid>
              <a:tr h="0">
                <a:tc>
                  <a:txBody>
                    <a:bodyPr/>
                    <a:lstStyle/>
                    <a:p>
                      <a:pPr algn="l" fontAlgn="b"/>
                      <a:r>
                        <a:rPr lang="en-US" sz="2600" b="0" i="0" u="none" strike="noStrike">
                          <a:solidFill>
                            <a:schemeClr val="bg1"/>
                          </a:solidFill>
                          <a:effectLst/>
                          <a:latin typeface="Avenir Next" panose="020B0503020202020204" pitchFamily="34" charset="0"/>
                        </a:rPr>
                        <a:t>Mila Archer</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r>
                        <a:rPr lang="en-US" sz="2600" b="0" i="0" u="none" strike="noStrike">
                          <a:solidFill>
                            <a:schemeClr val="bg1"/>
                          </a:solidFill>
                          <a:effectLst/>
                          <a:latin typeface="Avenir Next" panose="020B0503020202020204" pitchFamily="34" charset="0"/>
                        </a:rPr>
                        <a:t>David Barber</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r>
                        <a:rPr lang="en-US" sz="2600" b="0" i="0" u="none" strike="noStrike">
                          <a:solidFill>
                            <a:schemeClr val="bg1"/>
                          </a:solidFill>
                          <a:effectLst/>
                          <a:latin typeface="Avenir Next" panose="020B0503020202020204" pitchFamily="34" charset="0"/>
                        </a:rPr>
                        <a:t>Linda Decker</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r>
                        <a:rPr lang="en-US" sz="2600" b="0" i="0" u="none" strike="noStrike">
                          <a:solidFill>
                            <a:schemeClr val="bg1"/>
                          </a:solidFill>
                          <a:effectLst/>
                          <a:latin typeface="Avenir Next" panose="020B0503020202020204" pitchFamily="34" charset="0"/>
                        </a:rPr>
                        <a:t>Jessica Miller</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252278384"/>
                  </a:ext>
                </a:extLst>
              </a:tr>
              <a:tr h="0">
                <a:tc>
                  <a:txBody>
                    <a:bodyPr/>
                    <a:lstStyle/>
                    <a:p>
                      <a:pPr algn="l" fontAlgn="b"/>
                      <a:r>
                        <a:rPr lang="en-US" sz="2600" b="0" i="0" u="none" strike="noStrike">
                          <a:solidFill>
                            <a:schemeClr val="bg1"/>
                          </a:solidFill>
                          <a:effectLst/>
                          <a:latin typeface="Avenir Next" panose="020B0503020202020204" pitchFamily="34" charset="0"/>
                        </a:rPr>
                        <a:t>Tim Archer</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r>
                        <a:rPr lang="en-US" sz="2600" b="0" i="0" u="none" strike="noStrike" dirty="0">
                          <a:solidFill>
                            <a:schemeClr val="bg1"/>
                          </a:solidFill>
                          <a:effectLst/>
                          <a:latin typeface="Avenir Next" panose="020B0503020202020204" pitchFamily="34" charset="0"/>
                        </a:rPr>
                        <a:t>Grace Barber</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r>
                        <a:rPr lang="en-US" sz="2600" b="0" i="0" u="none" strike="noStrike">
                          <a:solidFill>
                            <a:schemeClr val="bg1"/>
                          </a:solidFill>
                          <a:effectLst/>
                          <a:latin typeface="Avenir Next" panose="020B0503020202020204" pitchFamily="34" charset="0"/>
                        </a:rPr>
                        <a:t>Dawn Fleming</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r>
                        <a:rPr lang="en-US" sz="2600" b="0" i="0" u="none" strike="noStrike">
                          <a:solidFill>
                            <a:schemeClr val="bg1"/>
                          </a:solidFill>
                          <a:effectLst/>
                          <a:latin typeface="Avenir Next" panose="020B0503020202020204" pitchFamily="34" charset="0"/>
                        </a:rPr>
                        <a:t>Bruce Morgan</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685710019"/>
                  </a:ext>
                </a:extLst>
              </a:tr>
              <a:tr h="0">
                <a:tc>
                  <a:txBody>
                    <a:bodyPr/>
                    <a:lstStyle/>
                    <a:p>
                      <a:pPr algn="l" fontAlgn="b"/>
                      <a:r>
                        <a:rPr lang="en-US" sz="2600" b="0" i="0" u="none" strike="noStrike">
                          <a:solidFill>
                            <a:schemeClr val="bg1"/>
                          </a:solidFill>
                          <a:effectLst/>
                          <a:latin typeface="Avenir Next" panose="020B0503020202020204" pitchFamily="34" charset="0"/>
                        </a:rPr>
                        <a:t>Chris Arnold</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r>
                        <a:rPr lang="en-US" sz="2600" b="0" i="0" u="none" strike="noStrike">
                          <a:solidFill>
                            <a:schemeClr val="bg1"/>
                          </a:solidFill>
                          <a:effectLst/>
                          <a:latin typeface="Avenir Next" panose="020B0503020202020204" pitchFamily="34" charset="0"/>
                        </a:rPr>
                        <a:t>Margy Barber</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r>
                        <a:rPr lang="en-US" sz="2600" b="0" i="0" u="none" strike="noStrike">
                          <a:solidFill>
                            <a:schemeClr val="bg1"/>
                          </a:solidFill>
                          <a:effectLst/>
                          <a:latin typeface="Avenir Next" panose="020B0503020202020204" pitchFamily="34" charset="0"/>
                        </a:rPr>
                        <a:t>Jim Fleming</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r>
                        <a:rPr lang="en-US" sz="2600" b="0" i="0" u="none" strike="noStrike">
                          <a:solidFill>
                            <a:schemeClr val="bg1"/>
                          </a:solidFill>
                          <a:effectLst/>
                          <a:latin typeface="Avenir Next" panose="020B0503020202020204" pitchFamily="34" charset="0"/>
                        </a:rPr>
                        <a:t>Thesa Morgan</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51842682"/>
                  </a:ext>
                </a:extLst>
              </a:tr>
              <a:tr h="0">
                <a:tc>
                  <a:txBody>
                    <a:bodyPr/>
                    <a:lstStyle/>
                    <a:p>
                      <a:pPr algn="l" fontAlgn="b"/>
                      <a:r>
                        <a:rPr lang="en-US" sz="2600" b="0" i="0" u="none" strike="noStrike">
                          <a:solidFill>
                            <a:schemeClr val="bg1"/>
                          </a:solidFill>
                          <a:effectLst/>
                          <a:latin typeface="Avenir Next" panose="020B0503020202020204" pitchFamily="34" charset="0"/>
                        </a:rPr>
                        <a:t>Kimberly Arnold</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r>
                        <a:rPr lang="en-US" sz="2600" b="0" i="0" u="none" strike="noStrike" dirty="0">
                          <a:solidFill>
                            <a:schemeClr val="bg1"/>
                          </a:solidFill>
                          <a:effectLst/>
                          <a:latin typeface="Avenir Next" panose="020B0503020202020204" pitchFamily="34" charset="0"/>
                        </a:rPr>
                        <a:t>Josh Blair</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r>
                        <a:rPr lang="en-US" sz="2600" b="0" i="0" u="none" strike="noStrike">
                          <a:solidFill>
                            <a:schemeClr val="bg1"/>
                          </a:solidFill>
                          <a:effectLst/>
                          <a:latin typeface="Avenir Next" panose="020B0503020202020204" pitchFamily="34" charset="0"/>
                        </a:rPr>
                        <a:t>Julie Fleming</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r>
                        <a:rPr lang="en-US" sz="2600" b="0" i="0" u="none" strike="noStrike">
                          <a:solidFill>
                            <a:schemeClr val="bg1"/>
                          </a:solidFill>
                          <a:effectLst/>
                          <a:latin typeface="Avenir Next" panose="020B0503020202020204" pitchFamily="34" charset="0"/>
                        </a:rPr>
                        <a:t>Jessica Norris</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165528678"/>
                  </a:ext>
                </a:extLst>
              </a:tr>
              <a:tr h="0">
                <a:tc>
                  <a:txBody>
                    <a:bodyPr/>
                    <a:lstStyle/>
                    <a:p>
                      <a:pPr algn="l" fontAlgn="b"/>
                      <a:r>
                        <a:rPr lang="en-US" sz="2600" b="0" i="0" u="none" strike="noStrike">
                          <a:solidFill>
                            <a:schemeClr val="bg1"/>
                          </a:solidFill>
                          <a:effectLst/>
                          <a:latin typeface="Avenir Next" panose="020B0503020202020204" pitchFamily="34" charset="0"/>
                        </a:rPr>
                        <a:t>Shanda Arter</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r>
                        <a:rPr lang="en-US" sz="2600" b="0" i="0" u="none" strike="noStrike">
                          <a:solidFill>
                            <a:schemeClr val="bg1"/>
                          </a:solidFill>
                          <a:effectLst/>
                          <a:latin typeface="Avenir Next" panose="020B0503020202020204" pitchFamily="34" charset="0"/>
                        </a:rPr>
                        <a:t>Leslie Blair</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r>
                        <a:rPr lang="en-US" sz="2600" b="0" i="0" u="none" strike="noStrike" dirty="0">
                          <a:solidFill>
                            <a:schemeClr val="bg1"/>
                          </a:solidFill>
                          <a:effectLst/>
                          <a:latin typeface="Avenir Next" panose="020B0503020202020204" pitchFamily="34" charset="0"/>
                        </a:rPr>
                        <a:t>Julia Gregg</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r>
                        <a:rPr lang="en-US" sz="2600" b="0" i="0" u="none" strike="noStrike">
                          <a:solidFill>
                            <a:schemeClr val="bg1"/>
                          </a:solidFill>
                          <a:effectLst/>
                          <a:latin typeface="Avenir Next" panose="020B0503020202020204" pitchFamily="34" charset="0"/>
                        </a:rPr>
                        <a:t>Rachel Samsel</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593367296"/>
                  </a:ext>
                </a:extLst>
              </a:tr>
              <a:tr h="0">
                <a:tc>
                  <a:txBody>
                    <a:bodyPr/>
                    <a:lstStyle/>
                    <a:p>
                      <a:pPr algn="l" fontAlgn="b"/>
                      <a:r>
                        <a:rPr lang="en-US" sz="2600" b="0" i="0" u="none" strike="noStrike">
                          <a:solidFill>
                            <a:schemeClr val="bg1"/>
                          </a:solidFill>
                          <a:effectLst/>
                          <a:latin typeface="Avenir Next" panose="020B0503020202020204" pitchFamily="34" charset="0"/>
                        </a:rPr>
                        <a:t>Zeke Arter</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r>
                        <a:rPr lang="en-US" sz="2600" b="0" i="0" u="none" strike="noStrike">
                          <a:solidFill>
                            <a:schemeClr val="bg1"/>
                          </a:solidFill>
                          <a:effectLst/>
                          <a:latin typeface="Avenir Next" panose="020B0503020202020204" pitchFamily="34" charset="0"/>
                        </a:rPr>
                        <a:t>Gracie Coffey</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r>
                        <a:rPr lang="en-US" sz="2600" b="0" i="0" u="none" strike="noStrike">
                          <a:solidFill>
                            <a:schemeClr val="bg1"/>
                          </a:solidFill>
                          <a:effectLst/>
                          <a:latin typeface="Avenir Next" panose="020B0503020202020204" pitchFamily="34" charset="0"/>
                        </a:rPr>
                        <a:t>Mitch Johnson</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r>
                        <a:rPr lang="en-US" sz="2600" b="0" i="0" u="none" strike="noStrike">
                          <a:solidFill>
                            <a:schemeClr val="bg1"/>
                          </a:solidFill>
                          <a:effectLst/>
                          <a:latin typeface="Avenir Next" panose="020B0503020202020204" pitchFamily="34" charset="0"/>
                        </a:rPr>
                        <a:t>Darla Skinner</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458582480"/>
                  </a:ext>
                </a:extLst>
              </a:tr>
              <a:tr h="0">
                <a:tc>
                  <a:txBody>
                    <a:bodyPr/>
                    <a:lstStyle/>
                    <a:p>
                      <a:pPr algn="l" fontAlgn="b"/>
                      <a:r>
                        <a:rPr lang="en-US" sz="2600" b="0" i="0" u="none" strike="noStrike">
                          <a:solidFill>
                            <a:schemeClr val="bg1"/>
                          </a:solidFill>
                          <a:effectLst/>
                          <a:latin typeface="Avenir Next" panose="020B0503020202020204" pitchFamily="34" charset="0"/>
                        </a:rPr>
                        <a:t>Jennifer Ayers</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r>
                        <a:rPr lang="en-US" sz="2600" b="0" i="0" u="none" strike="noStrike">
                          <a:solidFill>
                            <a:schemeClr val="bg1"/>
                          </a:solidFill>
                          <a:effectLst/>
                          <a:latin typeface="Avenir Next" panose="020B0503020202020204" pitchFamily="34" charset="0"/>
                        </a:rPr>
                        <a:t>Jeff Coffey</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r>
                        <a:rPr lang="en-US" sz="2600" b="0" i="0" u="none" strike="noStrike" dirty="0">
                          <a:solidFill>
                            <a:schemeClr val="bg1"/>
                          </a:solidFill>
                          <a:effectLst/>
                          <a:latin typeface="Avenir Next" panose="020B0503020202020204" pitchFamily="34" charset="0"/>
                        </a:rPr>
                        <a:t>Sherry Johnson</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r>
                        <a:rPr lang="en-US" sz="2600" b="0" i="0" u="none" strike="noStrike">
                          <a:solidFill>
                            <a:schemeClr val="bg1"/>
                          </a:solidFill>
                          <a:effectLst/>
                          <a:latin typeface="Avenir Next" panose="020B0503020202020204" pitchFamily="34" charset="0"/>
                        </a:rPr>
                        <a:t>Doug Skinner</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29000329"/>
                  </a:ext>
                </a:extLst>
              </a:tr>
              <a:tr h="0">
                <a:tc>
                  <a:txBody>
                    <a:bodyPr/>
                    <a:lstStyle/>
                    <a:p>
                      <a:pPr algn="l" fontAlgn="b"/>
                      <a:r>
                        <a:rPr lang="en-US" sz="2600" b="0" i="0" u="none" strike="noStrike">
                          <a:solidFill>
                            <a:schemeClr val="bg1"/>
                          </a:solidFill>
                          <a:effectLst/>
                          <a:latin typeface="Avenir Next" panose="020B0503020202020204" pitchFamily="34" charset="0"/>
                        </a:rPr>
                        <a:t>Matt Ayers</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r>
                        <a:rPr lang="en-US" sz="2600" b="0" i="0" u="none" strike="noStrike">
                          <a:solidFill>
                            <a:schemeClr val="bg1"/>
                          </a:solidFill>
                          <a:effectLst/>
                          <a:latin typeface="Avenir Next" panose="020B0503020202020204" pitchFamily="34" charset="0"/>
                        </a:rPr>
                        <a:t>Lori Coffey</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r>
                        <a:rPr lang="en-US" sz="2600" b="0" i="0" u="none" strike="noStrike">
                          <a:solidFill>
                            <a:schemeClr val="bg1"/>
                          </a:solidFill>
                          <a:effectLst/>
                          <a:latin typeface="Avenir Next" panose="020B0503020202020204" pitchFamily="34" charset="0"/>
                        </a:rPr>
                        <a:t>Sean McGarvey</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r>
                        <a:rPr lang="en-US" sz="2600" b="0" i="0" u="none" strike="noStrike" dirty="0">
                          <a:solidFill>
                            <a:schemeClr val="bg1"/>
                          </a:solidFill>
                          <a:effectLst/>
                          <a:latin typeface="Avenir Next" panose="020B0503020202020204" pitchFamily="34" charset="0"/>
                        </a:rPr>
                        <a:t>Sondra Tweed</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724895257"/>
                  </a:ext>
                </a:extLst>
              </a:tr>
              <a:tr h="0">
                <a:tc>
                  <a:txBody>
                    <a:bodyPr/>
                    <a:lstStyle/>
                    <a:p>
                      <a:pPr algn="l" fontAlgn="b"/>
                      <a:r>
                        <a:rPr lang="en-US" sz="2600" b="0" i="0" u="none" strike="noStrike" dirty="0">
                          <a:solidFill>
                            <a:schemeClr val="bg1"/>
                          </a:solidFill>
                          <a:effectLst/>
                          <a:latin typeface="Avenir Next" panose="020B0503020202020204" pitchFamily="34" charset="0"/>
                        </a:rPr>
                        <a:t>Bethany Barber</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r>
                        <a:rPr lang="en-US" sz="2600" b="0" i="0" u="none" strike="noStrike" dirty="0">
                          <a:solidFill>
                            <a:schemeClr val="bg1"/>
                          </a:solidFill>
                          <a:effectLst/>
                          <a:latin typeface="Avenir Next" panose="020B0503020202020204" pitchFamily="34" charset="0"/>
                        </a:rPr>
                        <a:t>Bryan Decker</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r>
                        <a:rPr lang="en-US" sz="2600" b="0" i="0" u="none" strike="noStrike" dirty="0">
                          <a:solidFill>
                            <a:schemeClr val="bg1"/>
                          </a:solidFill>
                          <a:effectLst/>
                          <a:latin typeface="Avenir Next" panose="020B0503020202020204" pitchFamily="34" charset="0"/>
                        </a:rPr>
                        <a:t>Trisha McGarvey</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US" sz="2600" dirty="0">
                        <a:solidFill>
                          <a:schemeClr val="bg1"/>
                        </a:solidFill>
                        <a:latin typeface="Avenir Next" panose="020B0503020202020204" pitchFamily="3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420298201"/>
                  </a:ext>
                </a:extLst>
              </a:tr>
            </a:tbl>
          </a:graphicData>
        </a:graphic>
      </p:graphicFrame>
    </p:spTree>
    <p:extLst>
      <p:ext uri="{BB962C8B-B14F-4D97-AF65-F5344CB8AC3E}">
        <p14:creationId xmlns:p14="http://schemas.microsoft.com/office/powerpoint/2010/main" val="325243214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C8C507-C381-A7EC-84C3-B88443D1F57A}"/>
              </a:ext>
            </a:extLst>
          </p:cNvPr>
          <p:cNvSpPr>
            <a:spLocks noGrp="1"/>
          </p:cNvSpPr>
          <p:nvPr>
            <p:ph type="title"/>
          </p:nvPr>
        </p:nvSpPr>
        <p:spPr/>
        <p:txBody>
          <a:bodyPr/>
          <a:lstStyle/>
          <a:p>
            <a:r>
              <a:rPr lang="en-US" dirty="0"/>
              <a:t>Prayer time</a:t>
            </a:r>
          </a:p>
        </p:txBody>
      </p:sp>
      <p:sp>
        <p:nvSpPr>
          <p:cNvPr id="3" name="Content Placeholder 2">
            <a:extLst>
              <a:ext uri="{FF2B5EF4-FFF2-40B4-BE49-F238E27FC236}">
                <a16:creationId xmlns:a16="http://schemas.microsoft.com/office/drawing/2014/main" id="{62B5EBAE-EEA5-52B7-A79D-B215DCDBE55D}"/>
              </a:ext>
            </a:extLst>
          </p:cNvPr>
          <p:cNvSpPr>
            <a:spLocks noGrp="1"/>
          </p:cNvSpPr>
          <p:nvPr>
            <p:ph idx="1"/>
          </p:nvPr>
        </p:nvSpPr>
        <p:spPr/>
        <p:txBody>
          <a:bodyPr/>
          <a:lstStyle/>
          <a:p>
            <a:pPr marL="920750" indent="-460375"/>
            <a:r>
              <a:rPr lang="en-US" dirty="0"/>
              <a:t>Write down your prayer requests (on the Weekly Update or in the comments)</a:t>
            </a:r>
          </a:p>
          <a:p>
            <a:pPr marL="920750" indent="-460375"/>
            <a:r>
              <a:rPr lang="en-US" dirty="0"/>
              <a:t>Lean in, engage, and pray for someone not with you</a:t>
            </a:r>
          </a:p>
          <a:p>
            <a:pPr marL="920750" indent="-460375"/>
            <a:r>
              <a:rPr lang="en-US" dirty="0"/>
              <a:t>Be out of this room by 9:50</a:t>
            </a:r>
          </a:p>
          <a:p>
            <a:pPr marL="920750" indent="-460375"/>
            <a:r>
              <a:rPr lang="en-US" dirty="0"/>
              <a:t>Go worship</a:t>
            </a:r>
          </a:p>
        </p:txBody>
      </p:sp>
    </p:spTree>
    <p:extLst>
      <p:ext uri="{BB962C8B-B14F-4D97-AF65-F5344CB8AC3E}">
        <p14:creationId xmlns:p14="http://schemas.microsoft.com/office/powerpoint/2010/main" val="15204905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A8D878-8891-0353-6452-A16572F59C55}"/>
              </a:ext>
            </a:extLst>
          </p:cNvPr>
          <p:cNvSpPr>
            <a:spLocks noGrp="1"/>
          </p:cNvSpPr>
          <p:nvPr>
            <p:ph type="title"/>
          </p:nvPr>
        </p:nvSpPr>
        <p:spPr/>
        <p:txBody>
          <a:bodyPr/>
          <a:lstStyle/>
          <a:p>
            <a:r>
              <a:rPr lang="en-US" dirty="0"/>
              <a:t>Philemon 1:4–5</a:t>
            </a:r>
          </a:p>
        </p:txBody>
      </p:sp>
      <p:sp>
        <p:nvSpPr>
          <p:cNvPr id="3" name="Content Placeholder 2">
            <a:extLst>
              <a:ext uri="{FF2B5EF4-FFF2-40B4-BE49-F238E27FC236}">
                <a16:creationId xmlns:a16="http://schemas.microsoft.com/office/drawing/2014/main" id="{D573F8F9-2B4E-97BE-CDAD-4178DA13B858}"/>
              </a:ext>
            </a:extLst>
          </p:cNvPr>
          <p:cNvSpPr>
            <a:spLocks noGrp="1"/>
          </p:cNvSpPr>
          <p:nvPr>
            <p:ph idx="1"/>
          </p:nvPr>
        </p:nvSpPr>
        <p:spPr/>
        <p:txBody>
          <a:bodyPr/>
          <a:lstStyle/>
          <a:p>
            <a:pPr marL="0" indent="0">
              <a:buNone/>
            </a:pPr>
            <a:r>
              <a:rPr lang="en-US" dirty="0"/>
              <a:t>I always thank my God when I mention you in my prayers, because I hear of your love for all the saints and the faith that you have in the Lord Jesus.</a:t>
            </a:r>
          </a:p>
        </p:txBody>
      </p:sp>
    </p:spTree>
    <p:extLst>
      <p:ext uri="{BB962C8B-B14F-4D97-AF65-F5344CB8AC3E}">
        <p14:creationId xmlns:p14="http://schemas.microsoft.com/office/powerpoint/2010/main" val="1267135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 name="Title 1">
            <a:extLst>
              <a:ext uri="{FF2B5EF4-FFF2-40B4-BE49-F238E27FC236}">
                <a16:creationId xmlns:a16="http://schemas.microsoft.com/office/drawing/2014/main" id="{5F776F3F-31E1-B7AA-5D11-1AB1A9490BFE}"/>
              </a:ext>
            </a:extLst>
          </p:cNvPr>
          <p:cNvSpPr>
            <a:spLocks noGrp="1"/>
          </p:cNvSpPr>
          <p:nvPr>
            <p:ph type="title"/>
          </p:nvPr>
        </p:nvSpPr>
        <p:spPr>
          <a:xfrm>
            <a:off x="6096001" y="0"/>
            <a:ext cx="6095998" cy="6858000"/>
          </a:xfrm>
        </p:spPr>
        <p:txBody>
          <a:bodyPr lIns="457200" tIns="457200" rIns="457200" bIns="457200" anchor="ctr">
            <a:noAutofit/>
          </a:bodyPr>
          <a:lstStyle/>
          <a:p>
            <a:r>
              <a:rPr lang="en-US" sz="4000" b="1" dirty="0">
                <a:solidFill>
                  <a:schemeClr val="bg1"/>
                </a:solidFill>
                <a:latin typeface="Avenir Next" panose="020B0503020202020204" pitchFamily="34" charset="0"/>
              </a:rPr>
              <a:t>Dr. N. </a:t>
            </a:r>
            <a:r>
              <a:rPr lang="en-US" sz="4000" dirty="0"/>
              <a:t>T. Wright</a:t>
            </a:r>
            <a:br>
              <a:rPr lang="en-US" sz="4000" b="1" dirty="0">
                <a:solidFill>
                  <a:schemeClr val="bg1"/>
                </a:solidFill>
                <a:latin typeface="Avenir Next" panose="020B0503020202020204" pitchFamily="34" charset="0"/>
              </a:rPr>
            </a:br>
            <a:br>
              <a:rPr lang="en-US" sz="4000" b="1" dirty="0">
                <a:solidFill>
                  <a:schemeClr val="bg1"/>
                </a:solidFill>
                <a:latin typeface="Avenir Next" panose="020B0503020202020204" pitchFamily="34" charset="0"/>
              </a:rPr>
            </a:br>
            <a:r>
              <a:rPr lang="en-US" sz="4000" b="0" dirty="0">
                <a:solidFill>
                  <a:schemeClr val="bg1"/>
                </a:solidFill>
                <a:latin typeface="Avenir Next" panose="020B0503020202020204" pitchFamily="34" charset="0"/>
              </a:rPr>
              <a:t>The prayer… in</a:t>
            </a:r>
            <a:br>
              <a:rPr lang="en-US" sz="4000" b="0" dirty="0">
                <a:solidFill>
                  <a:schemeClr val="bg1"/>
                </a:solidFill>
                <a:latin typeface="Avenir Next" panose="020B0503020202020204" pitchFamily="34" charset="0"/>
              </a:rPr>
            </a:br>
            <a:r>
              <a:rPr lang="en-US" sz="4000" b="0" dirty="0">
                <a:solidFill>
                  <a:schemeClr val="bg1"/>
                </a:solidFill>
                <a:latin typeface="Avenir Next" panose="020B0503020202020204" pitchFamily="34" charset="0"/>
              </a:rPr>
              <a:t>verses 4-7 will be the basis for the appeal of verses 8-20</a:t>
            </a:r>
          </a:p>
        </p:txBody>
      </p:sp>
      <p:cxnSp>
        <p:nvCxnSpPr>
          <p:cNvPr id="2" name="Straight Connector 1">
            <a:extLst>
              <a:ext uri="{FF2B5EF4-FFF2-40B4-BE49-F238E27FC236}">
                <a16:creationId xmlns:a16="http://schemas.microsoft.com/office/drawing/2014/main" id="{908CDA9F-0CA3-BDCE-BEC8-35F9FCB1176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096000" y="1417320"/>
            <a:ext cx="0" cy="4023360"/>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pic>
        <p:nvPicPr>
          <p:cNvPr id="19458" name="Picture 2" descr="Professor N. T. Wright | Faculty of Theology and Religion">
            <a:extLst>
              <a:ext uri="{FF2B5EF4-FFF2-40B4-BE49-F238E27FC236}">
                <a16:creationId xmlns:a16="http://schemas.microsoft.com/office/drawing/2014/main" id="{F736C715-19CB-B3D2-B442-21D233D279B0}"/>
              </a:ext>
            </a:extLst>
          </p:cNvPr>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956766" y="685800"/>
            <a:ext cx="4162603" cy="5486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430894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5101D67E-FED6-0689-36EA-CD7958628F1C}"/>
            </a:ext>
          </a:extLst>
        </p:cNvPr>
        <p:cNvGrpSpPr/>
        <p:nvPr/>
      </p:nvGrpSpPr>
      <p:grpSpPr>
        <a:xfrm>
          <a:off x="0" y="0"/>
          <a:ext cx="0" cy="0"/>
          <a:chOff x="0" y="0"/>
          <a:chExt cx="0" cy="0"/>
        </a:xfrm>
      </p:grpSpPr>
      <p:sp>
        <p:nvSpPr>
          <p:cNvPr id="14" name="Title 1">
            <a:extLst>
              <a:ext uri="{FF2B5EF4-FFF2-40B4-BE49-F238E27FC236}">
                <a16:creationId xmlns:a16="http://schemas.microsoft.com/office/drawing/2014/main" id="{2F21F494-60A8-5465-9FA4-9DA2977FD1F7}"/>
              </a:ext>
            </a:extLst>
          </p:cNvPr>
          <p:cNvSpPr>
            <a:spLocks noGrp="1"/>
          </p:cNvSpPr>
          <p:nvPr>
            <p:ph type="title"/>
          </p:nvPr>
        </p:nvSpPr>
        <p:spPr>
          <a:xfrm>
            <a:off x="6096001" y="0"/>
            <a:ext cx="6095998" cy="6858000"/>
          </a:xfrm>
        </p:spPr>
        <p:txBody>
          <a:bodyPr lIns="457200" tIns="457200" rIns="457200" bIns="457200" anchor="ctr">
            <a:noAutofit/>
          </a:bodyPr>
          <a:lstStyle/>
          <a:p>
            <a:r>
              <a:rPr lang="en-US" sz="4000" b="1" dirty="0">
                <a:solidFill>
                  <a:schemeClr val="bg1"/>
                </a:solidFill>
                <a:latin typeface="Avenir Next" panose="020B0503020202020204" pitchFamily="34" charset="0"/>
              </a:rPr>
              <a:t>Dr. Alan Thompson</a:t>
            </a:r>
            <a:br>
              <a:rPr lang="en-US" sz="4000" b="1" dirty="0">
                <a:solidFill>
                  <a:schemeClr val="bg1"/>
                </a:solidFill>
                <a:latin typeface="Avenir Next" panose="020B0503020202020204" pitchFamily="34" charset="0"/>
              </a:rPr>
            </a:br>
            <a:br>
              <a:rPr lang="en-US" sz="4000" b="1" dirty="0">
                <a:solidFill>
                  <a:schemeClr val="bg1"/>
                </a:solidFill>
                <a:latin typeface="Avenir Next" panose="020B0503020202020204" pitchFamily="34" charset="0"/>
              </a:rPr>
            </a:br>
            <a:r>
              <a:rPr lang="en-US" sz="4000" b="0" dirty="0">
                <a:solidFill>
                  <a:schemeClr val="bg1"/>
                </a:solidFill>
                <a:latin typeface="Avenir Next" panose="020B0503020202020204" pitchFamily="34" charset="0"/>
              </a:rPr>
              <a:t>Paul’s opening prayer… looks ahead to the rest of the letter in anticipation of the continued outworking of God’s grace in Philemon’s life of love for the Lord’s people</a:t>
            </a:r>
          </a:p>
        </p:txBody>
      </p:sp>
      <p:cxnSp>
        <p:nvCxnSpPr>
          <p:cNvPr id="2" name="Straight Connector 1">
            <a:extLst>
              <a:ext uri="{FF2B5EF4-FFF2-40B4-BE49-F238E27FC236}">
                <a16:creationId xmlns:a16="http://schemas.microsoft.com/office/drawing/2014/main" id="{79FCF744-BAA2-66A4-21D0-745576770EF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096000" y="1417320"/>
            <a:ext cx="0" cy="4023360"/>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pic>
        <p:nvPicPr>
          <p:cNvPr id="1026" name="Picture 2" descr="Amazon.com: Alan J. Thompson: books, biography, latest update">
            <a:extLst>
              <a:ext uri="{FF2B5EF4-FFF2-40B4-BE49-F238E27FC236}">
                <a16:creationId xmlns:a16="http://schemas.microsoft.com/office/drawing/2014/main" id="{AD99BE1D-E593-ED28-BAA2-FA3B6E14B613}"/>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8889" t="8381" r="15461" b="11619"/>
          <a:stretch/>
        </p:blipFill>
        <p:spPr bwMode="auto">
          <a:xfrm>
            <a:off x="774428" y="685800"/>
            <a:ext cx="4502331" cy="5486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745742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46E452-1CB6-19CE-0960-8BC67C6CBA0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2F031E6-14B9-3C2A-BE11-880BEF2C3250}"/>
              </a:ext>
            </a:extLst>
          </p:cNvPr>
          <p:cNvSpPr>
            <a:spLocks noGrp="1"/>
          </p:cNvSpPr>
          <p:nvPr>
            <p:ph type="title"/>
          </p:nvPr>
        </p:nvSpPr>
        <p:spPr/>
        <p:txBody>
          <a:bodyPr/>
          <a:lstStyle/>
          <a:p>
            <a:r>
              <a:rPr lang="en-US" dirty="0"/>
              <a:t>Philemon, week 3 (pages 25-30)</a:t>
            </a:r>
          </a:p>
        </p:txBody>
      </p:sp>
    </p:spTree>
    <p:extLst>
      <p:ext uri="{BB962C8B-B14F-4D97-AF65-F5344CB8AC3E}">
        <p14:creationId xmlns:p14="http://schemas.microsoft.com/office/powerpoint/2010/main" val="31546703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 name="Title 1">
            <a:extLst>
              <a:ext uri="{FF2B5EF4-FFF2-40B4-BE49-F238E27FC236}">
                <a16:creationId xmlns:a16="http://schemas.microsoft.com/office/drawing/2014/main" id="{5F776F3F-31E1-B7AA-5D11-1AB1A9490BFE}"/>
              </a:ext>
            </a:extLst>
          </p:cNvPr>
          <p:cNvSpPr>
            <a:spLocks noGrp="1"/>
          </p:cNvSpPr>
          <p:nvPr>
            <p:ph type="title"/>
          </p:nvPr>
        </p:nvSpPr>
        <p:spPr>
          <a:xfrm>
            <a:off x="6096001" y="0"/>
            <a:ext cx="6095998" cy="6858000"/>
          </a:xfrm>
        </p:spPr>
        <p:txBody>
          <a:bodyPr lIns="457200" tIns="457200" rIns="457200" bIns="457200" anchor="ctr">
            <a:noAutofit/>
          </a:bodyPr>
          <a:lstStyle/>
          <a:p>
            <a:r>
              <a:rPr lang="en-US" sz="4000" b="1" dirty="0">
                <a:solidFill>
                  <a:schemeClr val="bg1"/>
                </a:solidFill>
                <a:latin typeface="Avenir Next" panose="020B0503020202020204" pitchFamily="34" charset="0"/>
              </a:rPr>
              <a:t>Dr. Alan Thompson</a:t>
            </a:r>
            <a:br>
              <a:rPr lang="en-US" sz="4000" b="1" dirty="0">
                <a:solidFill>
                  <a:schemeClr val="bg1"/>
                </a:solidFill>
                <a:latin typeface="Avenir Next" panose="020B0503020202020204" pitchFamily="34" charset="0"/>
              </a:rPr>
            </a:br>
            <a:br>
              <a:rPr lang="en-US" sz="4000" b="1" dirty="0">
                <a:solidFill>
                  <a:schemeClr val="bg1"/>
                </a:solidFill>
                <a:latin typeface="Avenir Next" panose="020B0503020202020204" pitchFamily="34" charset="0"/>
              </a:rPr>
            </a:br>
            <a:r>
              <a:rPr lang="en-US" sz="4000" b="0" dirty="0">
                <a:solidFill>
                  <a:schemeClr val="bg1"/>
                </a:solidFill>
                <a:latin typeface="Avenir Next" panose="020B0503020202020204" pitchFamily="34" charset="0"/>
              </a:rPr>
              <a:t>The Lord’s people are a community of believers… still it is individuals that come to Christ</a:t>
            </a:r>
          </a:p>
        </p:txBody>
      </p:sp>
      <p:cxnSp>
        <p:nvCxnSpPr>
          <p:cNvPr id="2" name="Straight Connector 1">
            <a:extLst>
              <a:ext uri="{FF2B5EF4-FFF2-40B4-BE49-F238E27FC236}">
                <a16:creationId xmlns:a16="http://schemas.microsoft.com/office/drawing/2014/main" id="{908CDA9F-0CA3-BDCE-BEC8-35F9FCB1176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096000" y="1417320"/>
            <a:ext cx="0" cy="4023360"/>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pic>
        <p:nvPicPr>
          <p:cNvPr id="1026" name="Picture 2" descr="Amazon.com: Alan J. Thompson: books, biography, latest update">
            <a:extLst>
              <a:ext uri="{FF2B5EF4-FFF2-40B4-BE49-F238E27FC236}">
                <a16:creationId xmlns:a16="http://schemas.microsoft.com/office/drawing/2014/main" id="{8F636594-A12D-4468-C937-A78D2C6761E2}"/>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8889" t="8381" r="15461" b="11619"/>
          <a:stretch/>
        </p:blipFill>
        <p:spPr bwMode="auto">
          <a:xfrm>
            <a:off x="774428" y="685800"/>
            <a:ext cx="4502331" cy="5486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727285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4406E7-2E08-0408-67D9-C49632B4AC0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8365735-2778-D483-B6BE-52625466B3DE}"/>
              </a:ext>
            </a:extLst>
          </p:cNvPr>
          <p:cNvSpPr>
            <a:spLocks noGrp="1"/>
          </p:cNvSpPr>
          <p:nvPr>
            <p:ph type="title"/>
          </p:nvPr>
        </p:nvSpPr>
        <p:spPr/>
        <p:txBody>
          <a:bodyPr/>
          <a:lstStyle/>
          <a:p>
            <a:r>
              <a:rPr lang="en-US" dirty="0"/>
              <a:t>Philemon, week 3 (pages 25-30)</a:t>
            </a:r>
          </a:p>
        </p:txBody>
      </p:sp>
    </p:spTree>
    <p:extLst>
      <p:ext uri="{BB962C8B-B14F-4D97-AF65-F5344CB8AC3E}">
        <p14:creationId xmlns:p14="http://schemas.microsoft.com/office/powerpoint/2010/main" val="15345169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16A334BA-42E9-64C2-52F7-65482D198702}"/>
            </a:ext>
          </a:extLst>
        </p:cNvPr>
        <p:cNvGrpSpPr/>
        <p:nvPr/>
      </p:nvGrpSpPr>
      <p:grpSpPr>
        <a:xfrm>
          <a:off x="0" y="0"/>
          <a:ext cx="0" cy="0"/>
          <a:chOff x="0" y="0"/>
          <a:chExt cx="0" cy="0"/>
        </a:xfrm>
      </p:grpSpPr>
      <p:sp>
        <p:nvSpPr>
          <p:cNvPr id="14" name="Title 1">
            <a:extLst>
              <a:ext uri="{FF2B5EF4-FFF2-40B4-BE49-F238E27FC236}">
                <a16:creationId xmlns:a16="http://schemas.microsoft.com/office/drawing/2014/main" id="{23873CAD-40DD-277A-080F-A1D623A722A8}"/>
              </a:ext>
            </a:extLst>
          </p:cNvPr>
          <p:cNvSpPr>
            <a:spLocks noGrp="1"/>
          </p:cNvSpPr>
          <p:nvPr>
            <p:ph type="title"/>
          </p:nvPr>
        </p:nvSpPr>
        <p:spPr>
          <a:xfrm>
            <a:off x="6096001" y="0"/>
            <a:ext cx="6095998" cy="6858000"/>
          </a:xfrm>
        </p:spPr>
        <p:txBody>
          <a:bodyPr lIns="457200" tIns="457200" rIns="457200" bIns="457200" anchor="ctr">
            <a:noAutofit/>
          </a:bodyPr>
          <a:lstStyle/>
          <a:p>
            <a:r>
              <a:rPr lang="en-US" sz="4000" b="1" dirty="0">
                <a:solidFill>
                  <a:schemeClr val="bg1"/>
                </a:solidFill>
                <a:latin typeface="Avenir Next" panose="020B0503020202020204" pitchFamily="34" charset="0"/>
              </a:rPr>
              <a:t>Dr. Richard Melick</a:t>
            </a:r>
            <a:br>
              <a:rPr lang="en-US" sz="4000" b="1" dirty="0">
                <a:solidFill>
                  <a:schemeClr val="bg1"/>
                </a:solidFill>
                <a:latin typeface="Avenir Next" panose="020B0503020202020204" pitchFamily="34" charset="0"/>
              </a:rPr>
            </a:br>
            <a:br>
              <a:rPr lang="en-US" sz="4000" b="1" dirty="0">
                <a:solidFill>
                  <a:schemeClr val="bg1"/>
                </a:solidFill>
                <a:latin typeface="Avenir Next" panose="020B0503020202020204" pitchFamily="34" charset="0"/>
              </a:rPr>
            </a:br>
            <a:r>
              <a:rPr lang="en-US" sz="4000" b="0" dirty="0">
                <a:solidFill>
                  <a:schemeClr val="bg1"/>
                </a:solidFill>
                <a:latin typeface="Avenir Next" panose="020B0503020202020204" pitchFamily="34" charset="0"/>
              </a:rPr>
              <a:t>Paul gave the readers insight into his</a:t>
            </a:r>
            <a:br>
              <a:rPr lang="en-US" sz="4000" b="0" dirty="0">
                <a:solidFill>
                  <a:schemeClr val="bg1"/>
                </a:solidFill>
                <a:latin typeface="Avenir Next" panose="020B0503020202020204" pitchFamily="34" charset="0"/>
              </a:rPr>
            </a:br>
            <a:r>
              <a:rPr lang="en-US" sz="4000" b="0" dirty="0">
                <a:solidFill>
                  <a:schemeClr val="bg1"/>
                </a:solidFill>
                <a:latin typeface="Avenir Next" panose="020B0503020202020204" pitchFamily="34" charset="0"/>
              </a:rPr>
              <a:t>prayer life</a:t>
            </a:r>
          </a:p>
        </p:txBody>
      </p:sp>
      <p:pic>
        <p:nvPicPr>
          <p:cNvPr id="5122" name="Picture 2" descr="Richard R. Melick, Jr.">
            <a:extLst>
              <a:ext uri="{FF2B5EF4-FFF2-40B4-BE49-F238E27FC236}">
                <a16:creationId xmlns:a16="http://schemas.microsoft.com/office/drawing/2014/main" id="{27A1DF9F-1AB8-2DDE-E03D-0A518B82D030}"/>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3493" r="12897"/>
          <a:stretch/>
        </p:blipFill>
        <p:spPr bwMode="auto">
          <a:xfrm>
            <a:off x="1055914" y="685800"/>
            <a:ext cx="4038599" cy="5486400"/>
          </a:xfrm>
          <a:prstGeom prst="rect">
            <a:avLst/>
          </a:prstGeom>
          <a:noFill/>
          <a:extLst>
            <a:ext uri="{909E8E84-426E-40DD-AFC4-6F175D3DCCD1}">
              <a14:hiddenFill xmlns:a14="http://schemas.microsoft.com/office/drawing/2010/main">
                <a:solidFill>
                  <a:srgbClr val="FFFFFF"/>
                </a:solidFill>
              </a14:hiddenFill>
            </a:ext>
          </a:extLst>
        </p:spPr>
      </p:pic>
      <p:cxnSp>
        <p:nvCxnSpPr>
          <p:cNvPr id="2" name="Straight Connector 1">
            <a:extLst>
              <a:ext uri="{FF2B5EF4-FFF2-40B4-BE49-F238E27FC236}">
                <a16:creationId xmlns:a16="http://schemas.microsoft.com/office/drawing/2014/main" id="{0AFD4A55-089E-30CB-ABA4-B3E246231472}"/>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6096000" y="1417320"/>
            <a:ext cx="0" cy="4023360"/>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2486328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10488</TotalTime>
  <Words>571</Words>
  <Application>Microsoft Macintosh PowerPoint</Application>
  <PresentationFormat>Widescreen</PresentationFormat>
  <Paragraphs>74</Paragraphs>
  <Slides>22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22</vt:i4>
      </vt:variant>
    </vt:vector>
  </HeadingPairs>
  <TitlesOfParts>
    <vt:vector size="27" baseType="lpstr">
      <vt:lpstr>Arial</vt:lpstr>
      <vt:lpstr>Avenir Next</vt:lpstr>
      <vt:lpstr>Calibri</vt:lpstr>
      <vt:lpstr>Lato</vt:lpstr>
      <vt:lpstr>Office Theme</vt:lpstr>
      <vt:lpstr>PowerPoint Presentation</vt:lpstr>
      <vt:lpstr>Philemon, week 3 (pages 25-30)</vt:lpstr>
      <vt:lpstr>Philemon 1:4–5</vt:lpstr>
      <vt:lpstr>Dr. N. T. Wright  The prayer… in verses 4-7 will be the basis for the appeal of verses 8-20</vt:lpstr>
      <vt:lpstr>Dr. Alan Thompson  Paul’s opening prayer… looks ahead to the rest of the letter in anticipation of the continued outworking of God’s grace in Philemon’s life of love for the Lord’s people</vt:lpstr>
      <vt:lpstr>Philemon, week 3 (pages 25-30)</vt:lpstr>
      <vt:lpstr>Dr. Alan Thompson  The Lord’s people are a community of believers… still it is individuals that come to Christ</vt:lpstr>
      <vt:lpstr>Philemon, week 3 (pages 25-30)</vt:lpstr>
      <vt:lpstr>Dr. Richard Melick  Paul gave the readers insight into his prayer life</vt:lpstr>
      <vt:lpstr>Philemon, week 3 (pages 25-30)</vt:lpstr>
      <vt:lpstr>Philemon 1:5</vt:lpstr>
      <vt:lpstr>Philemon 1:5</vt:lpstr>
      <vt:lpstr>Philemon 1:5</vt:lpstr>
      <vt:lpstr>Philemon, week 3 (pages 25-30)</vt:lpstr>
      <vt:lpstr>Dr. R. Scott Pace &amp; Dr. Daniel L. Akin  We should work hard at giving authentic praise to our brothers and sisters for the good things we see God doing in their lives.</vt:lpstr>
      <vt:lpstr>Dr. R. Scott Pace &amp; Dr. Daniel L. Akin  It will bless and encourage them-something we all need. It will also inspire and motivate them to keep on keeping on.</vt:lpstr>
      <vt:lpstr>Philemon, week 3 (pages 25-30)</vt:lpstr>
      <vt:lpstr> Preposition circle (page 11)</vt:lpstr>
      <vt:lpstr>Philemon, week 3 (pages 25-30)</vt:lpstr>
      <vt:lpstr>Dr. R. Scott Pace &amp; Dr. Daniel L. Akin  God-given faith is active, dynamic; it does things!</vt:lpstr>
      <vt:lpstr>Our Sunday School Members</vt:lpstr>
      <vt:lpstr>Prayer time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Jim Fleming</dc:creator>
  <cp:lastModifiedBy>Jim Fleming</cp:lastModifiedBy>
  <cp:revision>22</cp:revision>
  <cp:lastPrinted>2024-06-29T23:05:19Z</cp:lastPrinted>
  <dcterms:created xsi:type="dcterms:W3CDTF">2022-07-16T19:21:48Z</dcterms:created>
  <dcterms:modified xsi:type="dcterms:W3CDTF">2025-03-01T15:55:02Z</dcterms:modified>
</cp:coreProperties>
</file>