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60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59"/>
    <p:restoredTop sz="94558"/>
  </p:normalViewPr>
  <p:slideViewPr>
    <p:cSldViewPr snapToGrid="0" snapToObjects="1">
      <p:cViewPr varScale="1">
        <p:scale>
          <a:sx n="116" d="100"/>
          <a:sy n="116" d="100"/>
        </p:scale>
        <p:origin x="127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m Fleming" userId="161791bae1afb603" providerId="LiveId" clId="{8F004BC4-A161-964E-89D9-5DAED279F338}"/>
    <pc:docChg chg="custSel addSld modSld sldOrd">
      <pc:chgData name="Jim Fleming" userId="161791bae1afb603" providerId="LiveId" clId="{8F004BC4-A161-964E-89D9-5DAED279F338}" dt="2024-03-03T20:43:43.229" v="6" actId="20578"/>
      <pc:docMkLst>
        <pc:docMk/>
      </pc:docMkLst>
      <pc:sldChg chg="addSp delSp modSp new mod ord setBg">
        <pc:chgData name="Jim Fleming" userId="161791bae1afb603" providerId="LiveId" clId="{8F004BC4-A161-964E-89D9-5DAED279F338}" dt="2024-03-03T20:43:43.229" v="6" actId="20578"/>
        <pc:sldMkLst>
          <pc:docMk/>
          <pc:sldMk cId="3731290599" sldId="260"/>
        </pc:sldMkLst>
        <pc:spChg chg="del">
          <ac:chgData name="Jim Fleming" userId="161791bae1afb603" providerId="LiveId" clId="{8F004BC4-A161-964E-89D9-5DAED279F338}" dt="2024-03-03T20:40:23.523" v="2" actId="478"/>
          <ac:spMkLst>
            <pc:docMk/>
            <pc:sldMk cId="3731290599" sldId="260"/>
            <ac:spMk id="2" creationId="{685BF242-60BE-56C4-6F96-DCA466080E8E}"/>
          </ac:spMkLst>
        </pc:spChg>
        <pc:spChg chg="del">
          <ac:chgData name="Jim Fleming" userId="161791bae1afb603" providerId="LiveId" clId="{8F004BC4-A161-964E-89D9-5DAED279F338}" dt="2024-03-03T20:40:25.136" v="3" actId="478"/>
          <ac:spMkLst>
            <pc:docMk/>
            <pc:sldMk cId="3731290599" sldId="260"/>
            <ac:spMk id="3" creationId="{08D5F1AC-DF2B-1757-791E-D38420C5BB46}"/>
          </ac:spMkLst>
        </pc:spChg>
        <pc:picChg chg="add mod">
          <ac:chgData name="Jim Fleming" userId="161791bae1afb603" providerId="LiveId" clId="{8F004BC4-A161-964E-89D9-5DAED279F338}" dt="2024-03-03T20:40:47.601" v="5"/>
          <ac:picMkLst>
            <pc:docMk/>
            <pc:sldMk cId="3731290599" sldId="260"/>
            <ac:picMk id="4" creationId="{CBBE14F3-A9D6-AB30-B0AE-6DF62F713F2F}"/>
          </ac:picMkLst>
        </pc:picChg>
      </pc:sldChg>
    </pc:docChg>
  </pc:docChgLst>
  <pc:docChgLst>
    <pc:chgData name="Jim Fleming" userId="161791bae1afb603" providerId="LiveId" clId="{2ACF2647-6340-3C41-AD48-372AE6F14CB1}"/>
    <pc:docChg chg="custSel addSld modSld">
      <pc:chgData name="Jim Fleming" userId="161791bae1afb603" providerId="LiveId" clId="{2ACF2647-6340-3C41-AD48-372AE6F14CB1}" dt="2023-03-26T23:58:20.028" v="7"/>
      <pc:docMkLst>
        <pc:docMk/>
      </pc:docMkLst>
      <pc:sldChg chg="addSp delSp modSp new mod setBg">
        <pc:chgData name="Jim Fleming" userId="161791bae1afb603" providerId="LiveId" clId="{2ACF2647-6340-3C41-AD48-372AE6F14CB1}" dt="2023-03-26T23:58:20.028" v="7"/>
        <pc:sldMkLst>
          <pc:docMk/>
          <pc:sldMk cId="2487785523" sldId="259"/>
        </pc:sldMkLst>
        <pc:spChg chg="del">
          <ac:chgData name="Jim Fleming" userId="161791bae1afb603" providerId="LiveId" clId="{2ACF2647-6340-3C41-AD48-372AE6F14CB1}" dt="2023-03-26T23:57:04.230" v="1" actId="478"/>
          <ac:spMkLst>
            <pc:docMk/>
            <pc:sldMk cId="2487785523" sldId="259"/>
            <ac:spMk id="2" creationId="{BCDA528F-5DE2-51A3-1457-BA96E03026D3}"/>
          </ac:spMkLst>
        </pc:spChg>
        <pc:spChg chg="del">
          <ac:chgData name="Jim Fleming" userId="161791bae1afb603" providerId="LiveId" clId="{2ACF2647-6340-3C41-AD48-372AE6F14CB1}" dt="2023-03-26T23:57:04.230" v="1" actId="478"/>
          <ac:spMkLst>
            <pc:docMk/>
            <pc:sldMk cId="2487785523" sldId="259"/>
            <ac:spMk id="3" creationId="{411DD673-2414-D290-290B-7A26D0C91BD4}"/>
          </ac:spMkLst>
        </pc:spChg>
        <pc:picChg chg="add mod">
          <ac:chgData name="Jim Fleming" userId="161791bae1afb603" providerId="LiveId" clId="{2ACF2647-6340-3C41-AD48-372AE6F14CB1}" dt="2023-03-26T23:58:20.028" v="7"/>
          <ac:picMkLst>
            <pc:docMk/>
            <pc:sldMk cId="2487785523" sldId="259"/>
            <ac:picMk id="4" creationId="{09D1F562-F3E3-97E0-89E5-0552CB7B38EC}"/>
          </ac:picMkLst>
        </pc:picChg>
      </pc:sldChg>
    </pc:docChg>
  </pc:docChgLst>
  <pc:docChgLst>
    <pc:chgData name="Jim Fleming" userId="161791bae1afb603" providerId="LiveId" clId="{1EEF7186-7FBD-2540-A3DB-0E22BADCDACC}"/>
    <pc:docChg chg="custSel addSld delSld modSld">
      <pc:chgData name="Jim Fleming" userId="161791bae1afb603" providerId="LiveId" clId="{1EEF7186-7FBD-2540-A3DB-0E22BADCDACC}" dt="2023-08-02T21:24:21.047" v="55" actId="20577"/>
      <pc:docMkLst>
        <pc:docMk/>
      </pc:docMkLst>
      <pc:sldChg chg="addSp delSp modSp mod">
        <pc:chgData name="Jim Fleming" userId="161791bae1afb603" providerId="LiveId" clId="{1EEF7186-7FBD-2540-A3DB-0E22BADCDACC}" dt="2023-08-02T21:20:10.566" v="23"/>
        <pc:sldMkLst>
          <pc:docMk/>
          <pc:sldMk cId="2302836797" sldId="256"/>
        </pc:sldMkLst>
        <pc:picChg chg="add del mod">
          <ac:chgData name="Jim Fleming" userId="161791bae1afb603" providerId="LiveId" clId="{1EEF7186-7FBD-2540-A3DB-0E22BADCDACC}" dt="2023-08-02T21:20:00.875" v="21" actId="478"/>
          <ac:picMkLst>
            <pc:docMk/>
            <pc:sldMk cId="2302836797" sldId="256"/>
            <ac:picMk id="2" creationId="{AC4DFB2A-733E-1A27-01CF-D97D8E73650B}"/>
          </ac:picMkLst>
        </pc:picChg>
        <pc:picChg chg="add mod">
          <ac:chgData name="Jim Fleming" userId="161791bae1afb603" providerId="LiveId" clId="{1EEF7186-7FBD-2540-A3DB-0E22BADCDACC}" dt="2023-08-02T21:20:10.566" v="23"/>
          <ac:picMkLst>
            <pc:docMk/>
            <pc:sldMk cId="2302836797" sldId="256"/>
            <ac:picMk id="3" creationId="{B4F1F522-426A-D3A2-AE5C-446B09B6F9C4}"/>
          </ac:picMkLst>
        </pc:picChg>
        <pc:picChg chg="del">
          <ac:chgData name="Jim Fleming" userId="161791bae1afb603" providerId="LiveId" clId="{1EEF7186-7FBD-2540-A3DB-0E22BADCDACC}" dt="2023-08-02T21:15:33.973" v="8" actId="478"/>
          <ac:picMkLst>
            <pc:docMk/>
            <pc:sldMk cId="2302836797" sldId="256"/>
            <ac:picMk id="4" creationId="{9708157B-1743-256D-078F-82A245223D01}"/>
          </ac:picMkLst>
        </pc:picChg>
      </pc:sldChg>
      <pc:sldChg chg="del">
        <pc:chgData name="Jim Fleming" userId="161791bae1afb603" providerId="LiveId" clId="{1EEF7186-7FBD-2540-A3DB-0E22BADCDACC}" dt="2023-08-02T21:23:12.780" v="30" actId="2696"/>
        <pc:sldMkLst>
          <pc:docMk/>
          <pc:sldMk cId="654815260" sldId="257"/>
        </pc:sldMkLst>
      </pc:sldChg>
      <pc:sldChg chg="modSp mod">
        <pc:chgData name="Jim Fleming" userId="161791bae1afb603" providerId="LiveId" clId="{1EEF7186-7FBD-2540-A3DB-0E22BADCDACC}" dt="2023-08-02T21:24:21.047" v="55" actId="20577"/>
        <pc:sldMkLst>
          <pc:docMk/>
          <pc:sldMk cId="1484853524" sldId="258"/>
        </pc:sldMkLst>
        <pc:spChg chg="mod">
          <ac:chgData name="Jim Fleming" userId="161791bae1afb603" providerId="LiveId" clId="{1EEF7186-7FBD-2540-A3DB-0E22BADCDACC}" dt="2023-08-02T21:24:21.047" v="55" actId="20577"/>
          <ac:spMkLst>
            <pc:docMk/>
            <pc:sldMk cId="1484853524" sldId="258"/>
            <ac:spMk id="3" creationId="{9E0F782E-E207-E0B2-3875-D64143358959}"/>
          </ac:spMkLst>
        </pc:spChg>
      </pc:sldChg>
      <pc:sldChg chg="addSp delSp modSp mod setBg">
        <pc:chgData name="Jim Fleming" userId="161791bae1afb603" providerId="LiveId" clId="{1EEF7186-7FBD-2540-A3DB-0E22BADCDACC}" dt="2023-08-02T21:21:25.502" v="28" actId="1076"/>
        <pc:sldMkLst>
          <pc:docMk/>
          <pc:sldMk cId="2487785523" sldId="259"/>
        </pc:sldMkLst>
        <pc:spChg chg="add">
          <ac:chgData name="Jim Fleming" userId="161791bae1afb603" providerId="LiveId" clId="{1EEF7186-7FBD-2540-A3DB-0E22BADCDACC}" dt="2023-08-02T21:21:06.175" v="26" actId="26606"/>
          <ac:spMkLst>
            <pc:docMk/>
            <pc:sldMk cId="2487785523" sldId="259"/>
            <ac:spMk id="8" creationId="{8950AD4C-6AF3-49F8-94E1-DBCAFB39478B}"/>
          </ac:spMkLst>
        </pc:spChg>
        <pc:spChg chg="add">
          <ac:chgData name="Jim Fleming" userId="161791bae1afb603" providerId="LiveId" clId="{1EEF7186-7FBD-2540-A3DB-0E22BADCDACC}" dt="2023-08-02T21:21:06.175" v="26" actId="26606"/>
          <ac:spMkLst>
            <pc:docMk/>
            <pc:sldMk cId="2487785523" sldId="259"/>
            <ac:spMk id="10" creationId="{0ACBD85E-A404-45CB-B532-1039E479D4C6}"/>
          </ac:spMkLst>
        </pc:spChg>
        <pc:spChg chg="add">
          <ac:chgData name="Jim Fleming" userId="161791bae1afb603" providerId="LiveId" clId="{1EEF7186-7FBD-2540-A3DB-0E22BADCDACC}" dt="2023-08-02T21:21:06.175" v="26" actId="26606"/>
          <ac:spMkLst>
            <pc:docMk/>
            <pc:sldMk cId="2487785523" sldId="259"/>
            <ac:spMk id="12" creationId="{DB1626B1-BAC7-4893-A5AC-620597685187}"/>
          </ac:spMkLst>
        </pc:spChg>
        <pc:spChg chg="add">
          <ac:chgData name="Jim Fleming" userId="161791bae1afb603" providerId="LiveId" clId="{1EEF7186-7FBD-2540-A3DB-0E22BADCDACC}" dt="2023-08-02T21:21:06.175" v="26" actId="26606"/>
          <ac:spMkLst>
            <pc:docMk/>
            <pc:sldMk cId="2487785523" sldId="259"/>
            <ac:spMk id="14" creationId="{D64E9910-51FE-45BF-973D-9D2401FD3C63}"/>
          </ac:spMkLst>
        </pc:spChg>
        <pc:picChg chg="add mod">
          <ac:chgData name="Jim Fleming" userId="161791bae1afb603" providerId="LiveId" clId="{1EEF7186-7FBD-2540-A3DB-0E22BADCDACC}" dt="2023-08-02T21:21:25.502" v="28" actId="1076"/>
          <ac:picMkLst>
            <pc:docMk/>
            <pc:sldMk cId="2487785523" sldId="259"/>
            <ac:picMk id="3" creationId="{F885DB87-FAD0-372D-9213-C6E73F853208}"/>
          </ac:picMkLst>
        </pc:picChg>
        <pc:picChg chg="del">
          <ac:chgData name="Jim Fleming" userId="161791bae1afb603" providerId="LiveId" clId="{1EEF7186-7FBD-2540-A3DB-0E22BADCDACC}" dt="2023-08-02T21:20:56.896" v="24" actId="478"/>
          <ac:picMkLst>
            <pc:docMk/>
            <pc:sldMk cId="2487785523" sldId="259"/>
            <ac:picMk id="4" creationId="{09D1F562-F3E3-97E0-89E5-0552CB7B38EC}"/>
          </ac:picMkLst>
        </pc:picChg>
      </pc:sldChg>
      <pc:sldChg chg="new del">
        <pc:chgData name="Jim Fleming" userId="161791bae1afb603" providerId="LiveId" clId="{1EEF7186-7FBD-2540-A3DB-0E22BADCDACC}" dt="2023-08-02T21:14:58.284" v="1" actId="2696"/>
        <pc:sldMkLst>
          <pc:docMk/>
          <pc:sldMk cId="753442220" sldId="260"/>
        </pc:sldMkLst>
      </pc:sldChg>
      <pc:sldChg chg="addSp delSp modSp add del mod">
        <pc:chgData name="Jim Fleming" userId="161791bae1afb603" providerId="LiveId" clId="{1EEF7186-7FBD-2540-A3DB-0E22BADCDACC}" dt="2023-08-02T21:23:08.478" v="29" actId="2696"/>
        <pc:sldMkLst>
          <pc:docMk/>
          <pc:sldMk cId="2988212862" sldId="260"/>
        </pc:sldMkLst>
        <pc:picChg chg="del mod">
          <ac:chgData name="Jim Fleming" userId="161791bae1afb603" providerId="LiveId" clId="{1EEF7186-7FBD-2540-A3DB-0E22BADCDACC}" dt="2023-08-02T21:18:02.069" v="14" actId="478"/>
          <ac:picMkLst>
            <pc:docMk/>
            <pc:sldMk cId="2988212862" sldId="260"/>
            <ac:picMk id="2" creationId="{AC4DFB2A-733E-1A27-01CF-D97D8E73650B}"/>
          </ac:picMkLst>
        </pc:picChg>
        <pc:picChg chg="add mod">
          <ac:chgData name="Jim Fleming" userId="161791bae1afb603" providerId="LiveId" clId="{1EEF7186-7FBD-2540-A3DB-0E22BADCDACC}" dt="2023-08-02T21:18:34.965" v="18"/>
          <ac:picMkLst>
            <pc:docMk/>
            <pc:sldMk cId="2988212862" sldId="260"/>
            <ac:picMk id="3" creationId="{DC3CC950-626D-8A03-7044-A6F8B9E30191}"/>
          </ac:picMkLst>
        </pc:picChg>
      </pc:sldChg>
    </pc:docChg>
  </pc:docChgLst>
  <pc:docChgLst>
    <pc:chgData name="Jim Fleming" userId="161791bae1afb603" providerId="LiveId" clId="{9DA5EDB2-9878-D141-9907-913FA4D4E8B3}"/>
    <pc:docChg chg="custSel addSld delSld modSld">
      <pc:chgData name="Jim Fleming" userId="161791bae1afb603" providerId="LiveId" clId="{9DA5EDB2-9878-D141-9907-913FA4D4E8B3}" dt="2024-09-02T14:31:21.241" v="23" actId="1076"/>
      <pc:docMkLst>
        <pc:docMk/>
      </pc:docMkLst>
      <pc:sldChg chg="addSp delSp modSp mod">
        <pc:chgData name="Jim Fleming" userId="161791bae1afb603" providerId="LiveId" clId="{9DA5EDB2-9878-D141-9907-913FA4D4E8B3}" dt="2024-09-02T14:29:11.674" v="8"/>
        <pc:sldMkLst>
          <pc:docMk/>
          <pc:sldMk cId="2302836797" sldId="256"/>
        </pc:sldMkLst>
        <pc:picChg chg="add mod">
          <ac:chgData name="Jim Fleming" userId="161791bae1afb603" providerId="LiveId" clId="{9DA5EDB2-9878-D141-9907-913FA4D4E8B3}" dt="2024-09-02T14:28:12.751" v="4" actId="1076"/>
          <ac:picMkLst>
            <pc:docMk/>
            <pc:sldMk cId="2302836797" sldId="256"/>
            <ac:picMk id="2" creationId="{0AFCEE00-BAA2-8C66-4AC7-0C56B28664C8}"/>
          </ac:picMkLst>
        </pc:picChg>
        <pc:picChg chg="del">
          <ac:chgData name="Jim Fleming" userId="161791bae1afb603" providerId="LiveId" clId="{9DA5EDB2-9878-D141-9907-913FA4D4E8B3}" dt="2024-09-02T14:28:09.678" v="3" actId="478"/>
          <ac:picMkLst>
            <pc:docMk/>
            <pc:sldMk cId="2302836797" sldId="256"/>
            <ac:picMk id="3" creationId="{B4F1F522-426A-D3A2-AE5C-446B09B6F9C4}"/>
          </ac:picMkLst>
        </pc:picChg>
        <pc:picChg chg="add mod">
          <ac:chgData name="Jim Fleming" userId="161791bae1afb603" providerId="LiveId" clId="{9DA5EDB2-9878-D141-9907-913FA4D4E8B3}" dt="2024-09-02T14:29:11.674" v="8"/>
          <ac:picMkLst>
            <pc:docMk/>
            <pc:sldMk cId="2302836797" sldId="256"/>
            <ac:picMk id="4" creationId="{20EA8B9E-1509-45B3-BC8D-518E729B2FAC}"/>
          </ac:picMkLst>
        </pc:picChg>
      </pc:sldChg>
      <pc:sldChg chg="del">
        <pc:chgData name="Jim Fleming" userId="161791bae1afb603" providerId="LiveId" clId="{9DA5EDB2-9878-D141-9907-913FA4D4E8B3}" dt="2024-09-02T14:31:03.478" v="11" actId="2696"/>
        <pc:sldMkLst>
          <pc:docMk/>
          <pc:sldMk cId="2487785523" sldId="259"/>
        </pc:sldMkLst>
      </pc:sldChg>
      <pc:sldChg chg="delSp del mod">
        <pc:chgData name="Jim Fleming" userId="161791bae1afb603" providerId="LiveId" clId="{9DA5EDB2-9878-D141-9907-913FA4D4E8B3}" dt="2024-09-02T14:30:55.132" v="9" actId="2696"/>
        <pc:sldMkLst>
          <pc:docMk/>
          <pc:sldMk cId="3731290599" sldId="260"/>
        </pc:sldMkLst>
        <pc:picChg chg="del">
          <ac:chgData name="Jim Fleming" userId="161791bae1afb603" providerId="LiveId" clId="{9DA5EDB2-9878-D141-9907-913FA4D4E8B3}" dt="2024-09-02T14:28:38.828" v="5" actId="478"/>
          <ac:picMkLst>
            <pc:docMk/>
            <pc:sldMk cId="3731290599" sldId="260"/>
            <ac:picMk id="4" creationId="{CBBE14F3-A9D6-AB30-B0AE-6DF62F713F2F}"/>
          </ac:picMkLst>
        </pc:picChg>
      </pc:sldChg>
      <pc:sldChg chg="addSp delSp modSp add mod">
        <pc:chgData name="Jim Fleming" userId="161791bae1afb603" providerId="LiveId" clId="{9DA5EDB2-9878-D141-9907-913FA4D4E8B3}" dt="2024-09-02T14:31:21.241" v="23" actId="1076"/>
        <pc:sldMkLst>
          <pc:docMk/>
          <pc:sldMk cId="4196836006" sldId="260"/>
        </pc:sldMkLst>
        <pc:spChg chg="del">
          <ac:chgData name="Jim Fleming" userId="161791bae1afb603" providerId="LiveId" clId="{9DA5EDB2-9878-D141-9907-913FA4D4E8B3}" dt="2024-09-02T14:31:06.131" v="12" actId="478"/>
          <ac:spMkLst>
            <pc:docMk/>
            <pc:sldMk cId="4196836006" sldId="260"/>
            <ac:spMk id="2" creationId="{37D24CE4-4D84-B22B-AD9A-F78CAA7ED735}"/>
          </ac:spMkLst>
        </pc:spChg>
        <pc:spChg chg="del">
          <ac:chgData name="Jim Fleming" userId="161791bae1afb603" providerId="LiveId" clId="{9DA5EDB2-9878-D141-9907-913FA4D4E8B3}" dt="2024-09-02T14:31:09.011" v="14" actId="478"/>
          <ac:spMkLst>
            <pc:docMk/>
            <pc:sldMk cId="4196836006" sldId="260"/>
            <ac:spMk id="3" creationId="{D6299FB7-34B9-DCFD-907C-C3930720DC20}"/>
          </ac:spMkLst>
        </pc:spChg>
        <pc:spChg chg="add del mod">
          <ac:chgData name="Jim Fleming" userId="161791bae1afb603" providerId="LiveId" clId="{9DA5EDB2-9878-D141-9907-913FA4D4E8B3}" dt="2024-09-02T14:31:07.769" v="13" actId="478"/>
          <ac:spMkLst>
            <pc:docMk/>
            <pc:sldMk cId="4196836006" sldId="260"/>
            <ac:spMk id="5" creationId="{491DC57B-A1BB-6438-15C2-92F131170D65}"/>
          </ac:spMkLst>
        </pc:spChg>
        <pc:spChg chg="add del mod">
          <ac:chgData name="Jim Fleming" userId="161791bae1afb603" providerId="LiveId" clId="{9DA5EDB2-9878-D141-9907-913FA4D4E8B3}" dt="2024-09-02T14:31:10.675" v="15" actId="478"/>
          <ac:spMkLst>
            <pc:docMk/>
            <pc:sldMk cId="4196836006" sldId="260"/>
            <ac:spMk id="7" creationId="{96E7DA0B-B8E9-C3E6-52F1-3AF8C151A266}"/>
          </ac:spMkLst>
        </pc:spChg>
        <pc:picChg chg="add mod">
          <ac:chgData name="Jim Fleming" userId="161791bae1afb603" providerId="LiveId" clId="{9DA5EDB2-9878-D141-9907-913FA4D4E8B3}" dt="2024-09-02T14:31:20.277" v="22" actId="1076"/>
          <ac:picMkLst>
            <pc:docMk/>
            <pc:sldMk cId="4196836006" sldId="260"/>
            <ac:picMk id="9" creationId="{716D2557-86BD-31A9-B7BB-A5598829F2CB}"/>
          </ac:picMkLst>
        </pc:picChg>
        <pc:picChg chg="add mod">
          <ac:chgData name="Jim Fleming" userId="161791bae1afb603" providerId="LiveId" clId="{9DA5EDB2-9878-D141-9907-913FA4D4E8B3}" dt="2024-09-02T14:31:21.241" v="23" actId="1076"/>
          <ac:picMkLst>
            <pc:docMk/>
            <pc:sldMk cId="4196836006" sldId="260"/>
            <ac:picMk id="11" creationId="{7A51B9EF-52D3-B056-42AD-576CE884390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160AC-D440-BF09-D696-A6E67B716A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47F8A5-C9FA-2E99-F7E0-B7A40C490C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158ABD-C9C7-CAC2-4B00-B2EEC5145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9AC18-B96D-664F-8A03-E191F25B9DD4}" type="datetimeFigureOut">
              <a:rPr lang="en-US" smtClean="0"/>
              <a:t>9/2/24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A8E911-28CC-ED5B-9984-A5F7F6AFC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3B0D0A-C361-3B86-A443-EB5CC2023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D9676-11A2-844F-A5A5-AFB6A5174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884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19BCF-2339-51D4-8540-0A41763A2F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074462-457A-AF33-9E32-C0B0A5AFE3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E3E73B-34EB-AE15-5D57-61919174B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9AC18-B96D-664F-8A03-E191F25B9DD4}" type="datetimeFigureOut">
              <a:rPr lang="en-US" smtClean="0"/>
              <a:t>9/2/24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67C1BA-0B5F-A549-1750-7A46C4899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ABB7F3-58DE-F12B-029A-8C0C332D4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D9676-11A2-844F-A5A5-AFB6A5174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286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514C72A-0345-C511-74DC-5012256531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5DCF1E-8BF4-1AB6-650D-D0E15F494F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828EDB-26F0-2866-F152-E9B0914C0D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9AC18-B96D-664F-8A03-E191F25B9DD4}" type="datetimeFigureOut">
              <a:rPr lang="en-US" smtClean="0"/>
              <a:t>9/2/24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33ACB4-DF0B-611C-D3B5-147A6A8FD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5E085A-AEC6-5FAE-8351-CB0600FC1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D9676-11A2-844F-A5A5-AFB6A5174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152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515DE-FE0E-9948-F16D-C2792B656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A98170-536D-A216-AD8F-033057D305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1ACDC9-553D-6735-10DF-4AF364629E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9AC18-B96D-664F-8A03-E191F25B9DD4}" type="datetimeFigureOut">
              <a:rPr lang="en-US" smtClean="0"/>
              <a:t>9/2/24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B01222-AD7F-7E3E-2C31-9EAC3A6086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384A5A-640D-0578-05F6-2B4D13187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D9676-11A2-844F-A5A5-AFB6A5174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165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47383-9686-0B2D-FEBB-D918E44BB9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B0E174-64A2-8C6A-C8BD-8ECE50A52C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380AAD-3EA0-CB93-0706-F7B2E4360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9AC18-B96D-664F-8A03-E191F25B9DD4}" type="datetimeFigureOut">
              <a:rPr lang="en-US" smtClean="0"/>
              <a:t>9/2/24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122F19-4974-A309-3DB7-2FBA5A17A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90F66D-E448-3271-32D2-87E3BA0E5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D9676-11A2-844F-A5A5-AFB6A5174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239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4A96D-319C-6003-46A2-2017E9E04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AE818B-4B3A-879B-6DB0-20477D4BBF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81FEB5-29DB-99E8-0AA8-0CBF81EF3B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8AFD35-8F10-683A-D12C-2E111E088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9AC18-B96D-664F-8A03-E191F25B9DD4}" type="datetimeFigureOut">
              <a:rPr lang="en-US" smtClean="0"/>
              <a:t>9/2/24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0D1D1C-9F2C-DA7C-18E3-2FCF73077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75028D-6121-7E77-C6AA-6D1624924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D9676-11A2-844F-A5A5-AFB6A5174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738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2A2DB8-AF0F-89A2-8A19-39291BAA6B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24652E-E8B0-27F4-FD33-9D5C3E81F8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B97FF9-632A-FB3C-1D27-D422E635B5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66C825-053A-E903-3A25-E118B1D8670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5B0EB5F-8843-FFB6-EE7C-30ABF06B9C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621D5D-576F-76E4-E47F-1D97856AA3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9AC18-B96D-664F-8A03-E191F25B9DD4}" type="datetimeFigureOut">
              <a:rPr lang="en-US" smtClean="0"/>
              <a:t>9/2/24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767B5F3-3F05-F4C7-D885-15970B6D4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963B64-C12B-3CF7-DC23-CC64BECAC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D9676-11A2-844F-A5A5-AFB6A5174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664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135561-58DF-FC7F-9491-D2F81A28B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E3BC2D-0CF5-D565-1F6B-0CF540240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9AC18-B96D-664F-8A03-E191F25B9DD4}" type="datetimeFigureOut">
              <a:rPr lang="en-US" smtClean="0"/>
              <a:t>9/2/24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2BE2EB-4DBC-3FE1-98B0-FCA7352CC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95D7A2-8F99-57F2-B5FB-4CB628C37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D9676-11A2-844F-A5A5-AFB6A5174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139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7B0E03-E64F-82AA-F628-A6FA30159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9AC18-B96D-664F-8A03-E191F25B9DD4}" type="datetimeFigureOut">
              <a:rPr lang="en-US" smtClean="0"/>
              <a:t>9/2/24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9E7C79-8E72-2B35-689F-025E70C8B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DE879A-67F2-B3EA-4BC2-ECAD5003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D9676-11A2-844F-A5A5-AFB6A5174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469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C8DFC6-8CD8-16FA-BD54-8D5D3BD447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CAF8BB-0824-4DF9-C8AF-293670602F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3624DA-EBF6-7227-0EAB-40FED70C09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AEDD36-C333-5C4D-7EA2-40D7CCFC7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9AC18-B96D-664F-8A03-E191F25B9DD4}" type="datetimeFigureOut">
              <a:rPr lang="en-US" smtClean="0"/>
              <a:t>9/2/24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39BFD5-AAD1-7BC7-9D68-F95AEF646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11E660-8C0B-437E-91DB-74CA346D7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D9676-11A2-844F-A5A5-AFB6A5174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409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DB27E5-7F5D-FE12-2702-151C30E179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FBFD2A-85FE-33B4-2302-516127BF337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20ABB7-995E-6017-6845-280558CE90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D0C41D-BE62-468F-460F-E09BC1FBB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9AC18-B96D-664F-8A03-E191F25B9DD4}" type="datetimeFigureOut">
              <a:rPr lang="en-US" smtClean="0"/>
              <a:t>9/2/24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06889D-1351-A544-8DC7-C6561EF41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826170-A322-BDF5-1DD2-2B9836A8F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D9676-11A2-844F-A5A5-AFB6A5174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98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A263D69-3C0E-BF2B-FDED-6929C6B92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5FCFA4-C53D-FBFF-6C89-346EA581BD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6C6D18-FABA-A04D-6857-5FCD2E4D63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9AC18-B96D-664F-8A03-E191F25B9DD4}" type="datetimeFigureOut">
              <a:rPr lang="en-US" smtClean="0"/>
              <a:t>9/2/24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5C94EA-45EA-8E76-421E-830E926E3F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4A45A8-8713-4B86-1142-A3A5D1A89C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1D9676-11A2-844F-A5A5-AFB6A5174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35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AFCEE00-BAA2-8C66-4AC7-0C56B28664C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191B4A"/>
              </a:clrFrom>
              <a:clrTo>
                <a:srgbClr val="191B4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09800" y="1749878"/>
            <a:ext cx="7772400" cy="175685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0EA8B9E-1509-45B3-BC8D-518E729B2FA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191B4A"/>
              </a:clrFrom>
              <a:clrTo>
                <a:srgbClr val="191B4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09800" y="4015767"/>
            <a:ext cx="7772400" cy="1752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836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DDEF9B-1119-9F65-2D37-B1AD1381DB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Taking </a:t>
            </a:r>
            <a:r>
              <a:rPr lang="en-US" dirty="0" err="1"/>
              <a:t>Christen’s</a:t>
            </a:r>
            <a:r>
              <a:rPr lang="en-US" dirty="0"/>
              <a:t> art and readying it for the inside cover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0F782E-E207-E0B2-3875-D641433589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Screenshot her artwork (from the PDF)</a:t>
            </a:r>
          </a:p>
          <a:p>
            <a:pPr marL="0" indent="0">
              <a:buNone/>
            </a:pPr>
            <a:r>
              <a:rPr lang="en-US" dirty="0"/>
              <a:t>Paste it into PowerPoint</a:t>
            </a:r>
          </a:p>
          <a:p>
            <a:pPr marL="0" indent="0">
              <a:buNone/>
            </a:pPr>
            <a:r>
              <a:rPr lang="en-US" dirty="0"/>
              <a:t>Set the background color to be black</a:t>
            </a:r>
          </a:p>
          <a:p>
            <a:pPr marL="0" indent="0">
              <a:buNone/>
            </a:pPr>
            <a:r>
              <a:rPr lang="en-US" dirty="0"/>
              <a:t>Select the picture and set the transparent color to green</a:t>
            </a:r>
          </a:p>
          <a:p>
            <a:pPr marL="0" indent="0">
              <a:buNone/>
            </a:pPr>
            <a:r>
              <a:rPr lang="en-US" dirty="0"/>
              <a:t>Save the result and upload it to </a:t>
            </a:r>
            <a:r>
              <a:rPr lang="en-US" dirty="0" err="1"/>
              <a:t>pinetools.com</a:t>
            </a:r>
            <a:r>
              <a:rPr lang="en-US" dirty="0"/>
              <a:t>/invert-image-colors</a:t>
            </a:r>
          </a:p>
          <a:p>
            <a:pPr marL="0" indent="0">
              <a:buNone/>
            </a:pPr>
            <a:r>
              <a:rPr lang="en-US" dirty="0"/>
              <a:t>Use the result</a:t>
            </a:r>
          </a:p>
        </p:txBody>
      </p:sp>
    </p:spTree>
    <p:extLst>
      <p:ext uri="{BB962C8B-B14F-4D97-AF65-F5344CB8AC3E}">
        <p14:creationId xmlns:p14="http://schemas.microsoft.com/office/powerpoint/2010/main" val="1484853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BA812D-D09C-B022-0E10-9DBC97F108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black rectangular sign with white text&#10;&#10;Description automatically generated">
            <a:extLst>
              <a:ext uri="{FF2B5EF4-FFF2-40B4-BE49-F238E27FC236}">
                <a16:creationId xmlns:a16="http://schemas.microsoft.com/office/drawing/2014/main" id="{716D2557-86BD-31A9-B7BB-A5598829F2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1021080"/>
            <a:ext cx="7772400" cy="1752600"/>
          </a:xfrm>
          <a:prstGeom prst="rect">
            <a:avLst/>
          </a:prstGeom>
        </p:spPr>
      </p:pic>
      <p:pic>
        <p:nvPicPr>
          <p:cNvPr id="11" name="Picture 10" descr="A black rectangular sign with white text&#10;&#10;Description automatically generated">
            <a:extLst>
              <a:ext uri="{FF2B5EF4-FFF2-40B4-BE49-F238E27FC236}">
                <a16:creationId xmlns:a16="http://schemas.microsoft.com/office/drawing/2014/main" id="{7A51B9EF-52D3-B056-42AD-576CE88439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0" y="3429000"/>
            <a:ext cx="7772400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8360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54</Words>
  <Application>Microsoft Macintosh PowerPoint</Application>
  <PresentationFormat>Widescreen</PresentationFormat>
  <Paragraphs>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Taking Christen’s art and readying it for the inside cover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 Fleming</dc:creator>
  <cp:lastModifiedBy>Jim Fleming</cp:lastModifiedBy>
  <cp:revision>1</cp:revision>
  <dcterms:created xsi:type="dcterms:W3CDTF">2022-07-02T12:38:45Z</dcterms:created>
  <dcterms:modified xsi:type="dcterms:W3CDTF">2024-09-02T14:31:25Z</dcterms:modified>
</cp:coreProperties>
</file>