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325" r:id="rId2"/>
    <p:sldId id="742" r:id="rId3"/>
    <p:sldId id="726" r:id="rId4"/>
    <p:sldId id="736" r:id="rId5"/>
    <p:sldId id="700" r:id="rId6"/>
    <p:sldId id="467" r:id="rId7"/>
    <p:sldId id="738" r:id="rId8"/>
    <p:sldId id="678" r:id="rId9"/>
    <p:sldId id="744" r:id="rId10"/>
    <p:sldId id="740" r:id="rId11"/>
    <p:sldId id="746" r:id="rId12"/>
    <p:sldId id="730" r:id="rId13"/>
    <p:sldId id="745" r:id="rId14"/>
    <p:sldId id="741" r:id="rId15"/>
    <p:sldId id="743" r:id="rId16"/>
    <p:sldId id="737" r:id="rId17"/>
    <p:sldId id="747" r:id="rId18"/>
    <p:sldId id="739" r:id="rId19"/>
    <p:sldId id="748" r:id="rId20"/>
    <p:sldId id="468" r:id="rId21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71"/>
  </p:normalViewPr>
  <p:slideViewPr>
    <p:cSldViewPr snapToGrid="0" snapToObjects="1">
      <p:cViewPr varScale="1">
        <p:scale>
          <a:sx n="132" d="100"/>
          <a:sy n="132" d="100"/>
        </p:scale>
        <p:origin x="21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00E9CEF1-70AC-3F4A-AE94-AB46DC0184EF}"/>
    <pc:docChg chg="custSel addSld delSld modSld sldOrd">
      <pc:chgData name="Jim Fleming" userId="161791bae1afb603" providerId="LiveId" clId="{00E9CEF1-70AC-3F4A-AE94-AB46DC0184EF}" dt="2024-11-16T14:57:03.336" v="306" actId="114"/>
      <pc:docMkLst>
        <pc:docMk/>
      </pc:docMkLst>
      <pc:sldChg chg="modSp mod ord">
        <pc:chgData name="Jim Fleming" userId="161791bae1afb603" providerId="LiveId" clId="{00E9CEF1-70AC-3F4A-AE94-AB46DC0184EF}" dt="2024-11-16T14:48:16.991" v="250" actId="20578"/>
        <pc:sldMkLst>
          <pc:docMk/>
          <pc:sldMk cId="3544828559" sldId="467"/>
        </pc:sldMkLst>
      </pc:sldChg>
      <pc:sldChg chg="del">
        <pc:chgData name="Jim Fleming" userId="161791bae1afb603" providerId="LiveId" clId="{00E9CEF1-70AC-3F4A-AE94-AB46DC0184EF}" dt="2024-11-16T14:47:39.480" v="242" actId="2696"/>
        <pc:sldMkLst>
          <pc:docMk/>
          <pc:sldMk cId="1772728538" sldId="592"/>
        </pc:sldMkLst>
      </pc:sldChg>
      <pc:sldChg chg="modSp mod">
        <pc:chgData name="Jim Fleming" userId="161791bae1afb603" providerId="LiveId" clId="{00E9CEF1-70AC-3F4A-AE94-AB46DC0184EF}" dt="2024-11-16T14:51:14.327" v="262" actId="20577"/>
        <pc:sldMkLst>
          <pc:docMk/>
          <pc:sldMk cId="3243089493" sldId="678"/>
        </pc:sldMkLst>
      </pc:sldChg>
      <pc:sldChg chg="modSp mod">
        <pc:chgData name="Jim Fleming" userId="161791bae1afb603" providerId="LiveId" clId="{00E9CEF1-70AC-3F4A-AE94-AB46DC0184EF}" dt="2024-11-16T13:38:39.109" v="67" actId="6549"/>
        <pc:sldMkLst>
          <pc:docMk/>
          <pc:sldMk cId="126713534" sldId="700"/>
        </pc:sldMkLst>
      </pc:sldChg>
      <pc:sldChg chg="del">
        <pc:chgData name="Jim Fleming" userId="161791bae1afb603" providerId="LiveId" clId="{00E9CEF1-70AC-3F4A-AE94-AB46DC0184EF}" dt="2024-11-16T14:47:40.875" v="243" actId="2696"/>
        <pc:sldMkLst>
          <pc:docMk/>
          <pc:sldMk cId="2024863281" sldId="705"/>
        </pc:sldMkLst>
      </pc:sldChg>
      <pc:sldChg chg="del">
        <pc:chgData name="Jim Fleming" userId="161791bae1afb603" providerId="LiveId" clId="{00E9CEF1-70AC-3F4A-AE94-AB46DC0184EF}" dt="2024-11-16T14:47:49.680" v="247" actId="2696"/>
        <pc:sldMkLst>
          <pc:docMk/>
          <pc:sldMk cId="1467715689" sldId="707"/>
        </pc:sldMkLst>
      </pc:sldChg>
      <pc:sldChg chg="modSp mod ord">
        <pc:chgData name="Jim Fleming" userId="161791bae1afb603" providerId="LiveId" clId="{00E9CEF1-70AC-3F4A-AE94-AB46DC0184EF}" dt="2024-11-16T13:37:48.851" v="59" actId="20577"/>
        <pc:sldMkLst>
          <pc:docMk/>
          <pc:sldMk cId="3252432145" sldId="726"/>
        </pc:sldMkLst>
      </pc:sldChg>
      <pc:sldChg chg="del">
        <pc:chgData name="Jim Fleming" userId="161791bae1afb603" providerId="LiveId" clId="{00E9CEF1-70AC-3F4A-AE94-AB46DC0184EF}" dt="2024-11-16T14:47:47.399" v="246" actId="2696"/>
        <pc:sldMkLst>
          <pc:docMk/>
          <pc:sldMk cId="1373694091" sldId="727"/>
        </pc:sldMkLst>
      </pc:sldChg>
      <pc:sldChg chg="modSp mod ord">
        <pc:chgData name="Jim Fleming" userId="161791bae1afb603" providerId="LiveId" clId="{00E9CEF1-70AC-3F4A-AE94-AB46DC0184EF}" dt="2024-11-16T14:50:12.608" v="251" actId="20578"/>
        <pc:sldMkLst>
          <pc:docMk/>
          <pc:sldMk cId="2474574291" sldId="730"/>
        </pc:sldMkLst>
      </pc:sldChg>
      <pc:sldChg chg="del">
        <pc:chgData name="Jim Fleming" userId="161791bae1afb603" providerId="LiveId" clId="{00E9CEF1-70AC-3F4A-AE94-AB46DC0184EF}" dt="2024-11-16T13:42:01.785" v="68" actId="2696"/>
        <pc:sldMkLst>
          <pc:docMk/>
          <pc:sldMk cId="137989349" sldId="731"/>
        </pc:sldMkLst>
      </pc:sldChg>
      <pc:sldChg chg="del">
        <pc:chgData name="Jim Fleming" userId="161791bae1afb603" providerId="LiveId" clId="{00E9CEF1-70AC-3F4A-AE94-AB46DC0184EF}" dt="2024-11-16T13:42:02.072" v="69" actId="2696"/>
        <pc:sldMkLst>
          <pc:docMk/>
          <pc:sldMk cId="554164746" sldId="732"/>
        </pc:sldMkLst>
      </pc:sldChg>
      <pc:sldChg chg="del">
        <pc:chgData name="Jim Fleming" userId="161791bae1afb603" providerId="LiveId" clId="{00E9CEF1-70AC-3F4A-AE94-AB46DC0184EF}" dt="2024-11-16T13:42:02.415" v="70" actId="2696"/>
        <pc:sldMkLst>
          <pc:docMk/>
          <pc:sldMk cId="1238459521" sldId="733"/>
        </pc:sldMkLst>
      </pc:sldChg>
      <pc:sldChg chg="del">
        <pc:chgData name="Jim Fleming" userId="161791bae1afb603" providerId="LiveId" clId="{00E9CEF1-70AC-3F4A-AE94-AB46DC0184EF}" dt="2024-11-16T14:47:44.540" v="244" actId="2696"/>
        <pc:sldMkLst>
          <pc:docMk/>
          <pc:sldMk cId="450558310" sldId="734"/>
        </pc:sldMkLst>
      </pc:sldChg>
      <pc:sldChg chg="del">
        <pc:chgData name="Jim Fleming" userId="161791bae1afb603" providerId="LiveId" clId="{00E9CEF1-70AC-3F4A-AE94-AB46DC0184EF}" dt="2024-11-16T14:47:46.468" v="245" actId="2696"/>
        <pc:sldMkLst>
          <pc:docMk/>
          <pc:sldMk cId="2478253703" sldId="735"/>
        </pc:sldMkLst>
      </pc:sldChg>
      <pc:sldChg chg="del">
        <pc:chgData name="Jim Fleming" userId="161791bae1afb603" providerId="LiveId" clId="{00E9CEF1-70AC-3F4A-AE94-AB46DC0184EF}" dt="2024-11-16T13:28:03.278" v="6" actId="2696"/>
        <pc:sldMkLst>
          <pc:docMk/>
          <pc:sldMk cId="3154670379" sldId="736"/>
        </pc:sldMkLst>
      </pc:sldChg>
      <pc:sldChg chg="addSp delSp modSp add mod">
        <pc:chgData name="Jim Fleming" userId="161791bae1afb603" providerId="LiveId" clId="{00E9CEF1-70AC-3F4A-AE94-AB46DC0184EF}" dt="2024-11-16T13:28:43.036" v="29" actId="478"/>
        <pc:sldMkLst>
          <pc:docMk/>
          <pc:sldMk cId="3420503404" sldId="736"/>
        </pc:sldMkLst>
      </pc:sldChg>
      <pc:sldChg chg="del">
        <pc:chgData name="Jim Fleming" userId="161791bae1afb603" providerId="LiveId" clId="{00E9CEF1-70AC-3F4A-AE94-AB46DC0184EF}" dt="2024-11-16T13:28:04.146" v="7" actId="2696"/>
        <pc:sldMkLst>
          <pc:docMk/>
          <pc:sldMk cId="1534516976" sldId="737"/>
        </pc:sldMkLst>
      </pc:sldChg>
      <pc:sldChg chg="modSp add mod ord modShow">
        <pc:chgData name="Jim Fleming" userId="161791bae1afb603" providerId="LiveId" clId="{00E9CEF1-70AC-3F4A-AE94-AB46DC0184EF}" dt="2024-11-16T14:50:29.553" v="252" actId="20578"/>
        <pc:sldMkLst>
          <pc:docMk/>
          <pc:sldMk cId="2954139850" sldId="737"/>
        </pc:sldMkLst>
      </pc:sldChg>
      <pc:sldChg chg="del">
        <pc:chgData name="Jim Fleming" userId="161791bae1afb603" providerId="LiveId" clId="{00E9CEF1-70AC-3F4A-AE94-AB46DC0184EF}" dt="2024-11-16T13:28:07.276" v="10" actId="2696"/>
        <pc:sldMkLst>
          <pc:docMk/>
          <pc:sldMk cId="2088553197" sldId="738"/>
        </pc:sldMkLst>
      </pc:sldChg>
      <pc:sldChg chg="modSp add mod ord">
        <pc:chgData name="Jim Fleming" userId="161791bae1afb603" providerId="LiveId" clId="{00E9CEF1-70AC-3F4A-AE94-AB46DC0184EF}" dt="2024-11-16T14:53:22.749" v="263" actId="20578"/>
        <pc:sldMkLst>
          <pc:docMk/>
          <pc:sldMk cId="3723775209" sldId="738"/>
        </pc:sldMkLst>
      </pc:sldChg>
      <pc:sldChg chg="modSp add mod ord">
        <pc:chgData name="Jim Fleming" userId="161791bae1afb603" providerId="LiveId" clId="{00E9CEF1-70AC-3F4A-AE94-AB46DC0184EF}" dt="2024-11-16T14:54:30.686" v="266" actId="20578"/>
        <pc:sldMkLst>
          <pc:docMk/>
          <pc:sldMk cId="165167477" sldId="739"/>
        </pc:sldMkLst>
      </pc:sldChg>
      <pc:sldChg chg="del">
        <pc:chgData name="Jim Fleming" userId="161791bae1afb603" providerId="LiveId" clId="{00E9CEF1-70AC-3F4A-AE94-AB46DC0184EF}" dt="2024-11-16T13:28:09.290" v="11" actId="2696"/>
        <pc:sldMkLst>
          <pc:docMk/>
          <pc:sldMk cId="3686724532" sldId="739"/>
        </pc:sldMkLst>
      </pc:sldChg>
      <pc:sldChg chg="del">
        <pc:chgData name="Jim Fleming" userId="161791bae1afb603" providerId="LiveId" clId="{00E9CEF1-70AC-3F4A-AE94-AB46DC0184EF}" dt="2024-11-16T13:28:04.963" v="8" actId="2696"/>
        <pc:sldMkLst>
          <pc:docMk/>
          <pc:sldMk cId="3393890410" sldId="740"/>
        </pc:sldMkLst>
      </pc:sldChg>
      <pc:sldChg chg="modSp add mod ord modShow">
        <pc:chgData name="Jim Fleming" userId="161791bae1afb603" providerId="LiveId" clId="{00E9CEF1-70AC-3F4A-AE94-AB46DC0184EF}" dt="2024-11-16T14:57:03.336" v="306" actId="114"/>
        <pc:sldMkLst>
          <pc:docMk/>
          <pc:sldMk cId="3864253014" sldId="740"/>
        </pc:sldMkLst>
      </pc:sldChg>
      <pc:sldChg chg="del">
        <pc:chgData name="Jim Fleming" userId="161791bae1afb603" providerId="LiveId" clId="{00E9CEF1-70AC-3F4A-AE94-AB46DC0184EF}" dt="2024-11-16T13:28:06.286" v="9" actId="2696"/>
        <pc:sldMkLst>
          <pc:docMk/>
          <pc:sldMk cId="3079311263" sldId="741"/>
        </pc:sldMkLst>
      </pc:sldChg>
      <pc:sldChg chg="modSp add mod ord modShow">
        <pc:chgData name="Jim Fleming" userId="161791bae1afb603" providerId="LiveId" clId="{00E9CEF1-70AC-3F4A-AE94-AB46DC0184EF}" dt="2024-11-16T14:31:14.937" v="241" actId="20577"/>
        <pc:sldMkLst>
          <pc:docMk/>
          <pc:sldMk cId="3810478082" sldId="741"/>
        </pc:sldMkLst>
      </pc:sldChg>
      <pc:sldChg chg="add ord">
        <pc:chgData name="Jim Fleming" userId="161791bae1afb603" providerId="LiveId" clId="{00E9CEF1-70AC-3F4A-AE94-AB46DC0184EF}" dt="2024-11-16T14:48:02.591" v="249" actId="20578"/>
        <pc:sldMkLst>
          <pc:docMk/>
          <pc:sldMk cId="2148017563" sldId="742"/>
        </pc:sldMkLst>
      </pc:sldChg>
      <pc:sldChg chg="add ord">
        <pc:chgData name="Jim Fleming" userId="161791bae1afb603" providerId="LiveId" clId="{00E9CEF1-70AC-3F4A-AE94-AB46DC0184EF}" dt="2024-11-16T14:55:16.313" v="272" actId="20578"/>
        <pc:sldMkLst>
          <pc:docMk/>
          <pc:sldMk cId="1857979932" sldId="743"/>
        </pc:sldMkLst>
      </pc:sldChg>
      <pc:sldChg chg="add">
        <pc:chgData name="Jim Fleming" userId="161791bae1afb603" providerId="LiveId" clId="{00E9CEF1-70AC-3F4A-AE94-AB46DC0184EF}" dt="2024-11-16T14:55:01.753" v="267" actId="2890"/>
        <pc:sldMkLst>
          <pc:docMk/>
          <pc:sldMk cId="1423945184" sldId="744"/>
        </pc:sldMkLst>
      </pc:sldChg>
      <pc:sldChg chg="add ord">
        <pc:chgData name="Jim Fleming" userId="161791bae1afb603" providerId="LiveId" clId="{00E9CEF1-70AC-3F4A-AE94-AB46DC0184EF}" dt="2024-11-16T14:55:14.324" v="271" actId="20578"/>
        <pc:sldMkLst>
          <pc:docMk/>
          <pc:sldMk cId="768244459" sldId="745"/>
        </pc:sldMkLst>
      </pc:sldChg>
      <pc:sldChg chg="add ord">
        <pc:chgData name="Jim Fleming" userId="161791bae1afb603" providerId="LiveId" clId="{00E9CEF1-70AC-3F4A-AE94-AB46DC0184EF}" dt="2024-11-16T14:55:06.955" v="270" actId="20578"/>
        <pc:sldMkLst>
          <pc:docMk/>
          <pc:sldMk cId="3069362677" sldId="746"/>
        </pc:sldMkLst>
      </pc:sldChg>
      <pc:sldChg chg="add ord">
        <pc:chgData name="Jim Fleming" userId="161791bae1afb603" providerId="LiveId" clId="{00E9CEF1-70AC-3F4A-AE94-AB46DC0184EF}" dt="2024-11-16T14:55:19.818" v="274" actId="20578"/>
        <pc:sldMkLst>
          <pc:docMk/>
          <pc:sldMk cId="1887227862" sldId="747"/>
        </pc:sldMkLst>
      </pc:sldChg>
      <pc:sldChg chg="add ord">
        <pc:chgData name="Jim Fleming" userId="161791bae1afb603" providerId="LiveId" clId="{00E9CEF1-70AC-3F4A-AE94-AB46DC0184EF}" dt="2024-11-16T14:55:47.651" v="276" actId="20578"/>
        <pc:sldMkLst>
          <pc:docMk/>
          <pc:sldMk cId="3999488395" sldId="748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13C3B604-77E2-1C4D-B6D8-0D106C61FB72}"/>
    <pc:docChg chg="undo custSel addSld delSld modSld sldOrd">
      <pc:chgData name="Jim Fleming" userId="161791bae1afb603" providerId="LiveId" clId="{13C3B604-77E2-1C4D-B6D8-0D106C61FB72}" dt="2024-11-09T15:56:45.163" v="582" actId="14734"/>
      <pc:docMkLst>
        <pc:docMk/>
      </pc:docMkLst>
      <pc:sldChg chg="modSp mod">
        <pc:chgData name="Jim Fleming" userId="161791bae1afb603" providerId="LiveId" clId="{13C3B604-77E2-1C4D-B6D8-0D106C61FB72}" dt="2024-11-09T00:29:54.768" v="6" actId="20577"/>
        <pc:sldMkLst>
          <pc:docMk/>
          <pc:sldMk cId="3544828559" sldId="467"/>
        </pc:sldMkLst>
      </pc:sldChg>
      <pc:sldChg chg="del">
        <pc:chgData name="Jim Fleming" userId="161791bae1afb603" providerId="LiveId" clId="{13C3B604-77E2-1C4D-B6D8-0D106C61FB72}" dt="2024-11-09T15:14:10.098" v="153" actId="2696"/>
        <pc:sldMkLst>
          <pc:docMk/>
          <pc:sldMk cId="1321751761" sldId="491"/>
        </pc:sldMkLst>
      </pc:sldChg>
      <pc:sldChg chg="modSp mod ord modShow">
        <pc:chgData name="Jim Fleming" userId="161791bae1afb603" providerId="LiveId" clId="{13C3B604-77E2-1C4D-B6D8-0D106C61FB72}" dt="2024-11-09T15:42:43.404" v="555" actId="20578"/>
        <pc:sldMkLst>
          <pc:docMk/>
          <pc:sldMk cId="1772728538" sldId="592"/>
        </pc:sldMkLst>
      </pc:sldChg>
      <pc:sldChg chg="modSp mod ord modShow">
        <pc:chgData name="Jim Fleming" userId="161791bae1afb603" providerId="LiveId" clId="{13C3B604-77E2-1C4D-B6D8-0D106C61FB72}" dt="2024-11-09T15:43:04.404" v="556" actId="20578"/>
        <pc:sldMkLst>
          <pc:docMk/>
          <pc:sldMk cId="3243089493" sldId="678"/>
        </pc:sldMkLst>
      </pc:sldChg>
      <pc:sldChg chg="del">
        <pc:chgData name="Jim Fleming" userId="161791bae1afb603" providerId="LiveId" clId="{13C3B604-77E2-1C4D-B6D8-0D106C61FB72}" dt="2024-11-09T15:14:09.417" v="152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13C3B604-77E2-1C4D-B6D8-0D106C61FB72}" dt="2024-11-09T00:30:29.944" v="23" actId="6549"/>
        <pc:sldMkLst>
          <pc:docMk/>
          <pc:sldMk cId="126713534" sldId="700"/>
        </pc:sldMkLst>
      </pc:sldChg>
      <pc:sldChg chg="del">
        <pc:chgData name="Jim Fleming" userId="161791bae1afb603" providerId="LiveId" clId="{13C3B604-77E2-1C4D-B6D8-0D106C61FB72}" dt="2024-11-09T00:30:36.352" v="24" actId="2696"/>
        <pc:sldMkLst>
          <pc:docMk/>
          <pc:sldMk cId="3460848480" sldId="701"/>
        </pc:sldMkLst>
      </pc:sldChg>
      <pc:sldChg chg="del">
        <pc:chgData name="Jim Fleming" userId="161791bae1afb603" providerId="LiveId" clId="{13C3B604-77E2-1C4D-B6D8-0D106C61FB72}" dt="2024-11-09T15:14:02.967" v="149" actId="2696"/>
        <pc:sldMkLst>
          <pc:docMk/>
          <pc:sldMk cId="1298997858" sldId="703"/>
        </pc:sldMkLst>
      </pc:sldChg>
      <pc:sldChg chg="del">
        <pc:chgData name="Jim Fleming" userId="161791bae1afb603" providerId="LiveId" clId="{13C3B604-77E2-1C4D-B6D8-0D106C61FB72}" dt="2024-11-09T00:30:38.182" v="25" actId="2696"/>
        <pc:sldMkLst>
          <pc:docMk/>
          <pc:sldMk cId="286889243" sldId="704"/>
        </pc:sldMkLst>
      </pc:sldChg>
      <pc:sldChg chg="modSp mod">
        <pc:chgData name="Jim Fleming" userId="161791bae1afb603" providerId="LiveId" clId="{13C3B604-77E2-1C4D-B6D8-0D106C61FB72}" dt="2024-11-09T15:10:19.822" v="108" actId="20577"/>
        <pc:sldMkLst>
          <pc:docMk/>
          <pc:sldMk cId="2024863281" sldId="705"/>
        </pc:sldMkLst>
      </pc:sldChg>
      <pc:sldChg chg="del">
        <pc:chgData name="Jim Fleming" userId="161791bae1afb603" providerId="LiveId" clId="{13C3B604-77E2-1C4D-B6D8-0D106C61FB72}" dt="2024-11-09T00:30:39.616" v="26" actId="2696"/>
        <pc:sldMkLst>
          <pc:docMk/>
          <pc:sldMk cId="3046990465" sldId="706"/>
        </pc:sldMkLst>
      </pc:sldChg>
      <pc:sldChg chg="modSp add del mod ord">
        <pc:chgData name="Jim Fleming" userId="161791bae1afb603" providerId="LiveId" clId="{13C3B604-77E2-1C4D-B6D8-0D106C61FB72}" dt="2024-11-09T15:53:00.989" v="575" actId="20578"/>
        <pc:sldMkLst>
          <pc:docMk/>
          <pc:sldMk cId="1467715689" sldId="707"/>
        </pc:sldMkLst>
      </pc:sldChg>
      <pc:sldChg chg="del">
        <pc:chgData name="Jim Fleming" userId="161791bae1afb603" providerId="LiveId" clId="{13C3B604-77E2-1C4D-B6D8-0D106C61FB72}" dt="2024-11-09T15:14:01.452" v="148" actId="2696"/>
        <pc:sldMkLst>
          <pc:docMk/>
          <pc:sldMk cId="1040603486" sldId="708"/>
        </pc:sldMkLst>
      </pc:sldChg>
      <pc:sldChg chg="del">
        <pc:chgData name="Jim Fleming" userId="161791bae1afb603" providerId="LiveId" clId="{13C3B604-77E2-1C4D-B6D8-0D106C61FB72}" dt="2024-11-09T15:14:15.416" v="155" actId="2696"/>
        <pc:sldMkLst>
          <pc:docMk/>
          <pc:sldMk cId="4162435030" sldId="709"/>
        </pc:sldMkLst>
      </pc:sldChg>
      <pc:sldChg chg="del">
        <pc:chgData name="Jim Fleming" userId="161791bae1afb603" providerId="LiveId" clId="{13C3B604-77E2-1C4D-B6D8-0D106C61FB72}" dt="2024-11-09T15:14:15.840" v="156" actId="2696"/>
        <pc:sldMkLst>
          <pc:docMk/>
          <pc:sldMk cId="1040643680" sldId="710"/>
        </pc:sldMkLst>
      </pc:sldChg>
      <pc:sldChg chg="del">
        <pc:chgData name="Jim Fleming" userId="161791bae1afb603" providerId="LiveId" clId="{13C3B604-77E2-1C4D-B6D8-0D106C61FB72}" dt="2024-11-09T15:34:26.957" v="546" actId="2696"/>
        <pc:sldMkLst>
          <pc:docMk/>
          <pc:sldMk cId="969465267" sldId="711"/>
        </pc:sldMkLst>
      </pc:sldChg>
      <pc:sldChg chg="del">
        <pc:chgData name="Jim Fleming" userId="161791bae1afb603" providerId="LiveId" clId="{13C3B604-77E2-1C4D-B6D8-0D106C61FB72}" dt="2024-11-09T15:14:22.442" v="158" actId="2696"/>
        <pc:sldMkLst>
          <pc:docMk/>
          <pc:sldMk cId="1279531188" sldId="712"/>
        </pc:sldMkLst>
      </pc:sldChg>
      <pc:sldChg chg="del">
        <pc:chgData name="Jim Fleming" userId="161791bae1afb603" providerId="LiveId" clId="{13C3B604-77E2-1C4D-B6D8-0D106C61FB72}" dt="2024-11-09T15:14:23.133" v="159" actId="2696"/>
        <pc:sldMkLst>
          <pc:docMk/>
          <pc:sldMk cId="4062631815" sldId="713"/>
        </pc:sldMkLst>
      </pc:sldChg>
      <pc:sldChg chg="del">
        <pc:chgData name="Jim Fleming" userId="161791bae1afb603" providerId="LiveId" clId="{13C3B604-77E2-1C4D-B6D8-0D106C61FB72}" dt="2024-11-09T00:29:57.759" v="7" actId="2696"/>
        <pc:sldMkLst>
          <pc:docMk/>
          <pc:sldMk cId="1355221916" sldId="714"/>
        </pc:sldMkLst>
      </pc:sldChg>
      <pc:sldChg chg="del">
        <pc:chgData name="Jim Fleming" userId="161791bae1afb603" providerId="LiveId" clId="{13C3B604-77E2-1C4D-B6D8-0D106C61FB72}" dt="2024-11-09T00:29:58.520" v="8" actId="2696"/>
        <pc:sldMkLst>
          <pc:docMk/>
          <pc:sldMk cId="1007604703" sldId="715"/>
        </pc:sldMkLst>
      </pc:sldChg>
      <pc:sldChg chg="del">
        <pc:chgData name="Jim Fleming" userId="161791bae1afb603" providerId="LiveId" clId="{13C3B604-77E2-1C4D-B6D8-0D106C61FB72}" dt="2024-11-09T00:29:59.599" v="9" actId="2696"/>
        <pc:sldMkLst>
          <pc:docMk/>
          <pc:sldMk cId="3251261246" sldId="716"/>
        </pc:sldMkLst>
      </pc:sldChg>
      <pc:sldChg chg="del">
        <pc:chgData name="Jim Fleming" userId="161791bae1afb603" providerId="LiveId" clId="{13C3B604-77E2-1C4D-B6D8-0D106C61FB72}" dt="2024-11-09T00:30:01.615" v="10" actId="2696"/>
        <pc:sldMkLst>
          <pc:docMk/>
          <pc:sldMk cId="2049081196" sldId="717"/>
        </pc:sldMkLst>
      </pc:sldChg>
      <pc:sldChg chg="del">
        <pc:chgData name="Jim Fleming" userId="161791bae1afb603" providerId="LiveId" clId="{13C3B604-77E2-1C4D-B6D8-0D106C61FB72}" dt="2024-11-09T00:30:03.605" v="12" actId="2696"/>
        <pc:sldMkLst>
          <pc:docMk/>
          <pc:sldMk cId="3853647379" sldId="718"/>
        </pc:sldMkLst>
      </pc:sldChg>
      <pc:sldChg chg="del">
        <pc:chgData name="Jim Fleming" userId="161791bae1afb603" providerId="LiveId" clId="{13C3B604-77E2-1C4D-B6D8-0D106C61FB72}" dt="2024-11-09T00:30:06.288" v="14" actId="2696"/>
        <pc:sldMkLst>
          <pc:docMk/>
          <pc:sldMk cId="1167401645" sldId="719"/>
        </pc:sldMkLst>
      </pc:sldChg>
      <pc:sldChg chg="del">
        <pc:chgData name="Jim Fleming" userId="161791bae1afb603" providerId="LiveId" clId="{13C3B604-77E2-1C4D-B6D8-0D106C61FB72}" dt="2024-11-09T00:30:02.600" v="11" actId="2696"/>
        <pc:sldMkLst>
          <pc:docMk/>
          <pc:sldMk cId="2099114349" sldId="720"/>
        </pc:sldMkLst>
      </pc:sldChg>
      <pc:sldChg chg="del">
        <pc:chgData name="Jim Fleming" userId="161791bae1afb603" providerId="LiveId" clId="{13C3B604-77E2-1C4D-B6D8-0D106C61FB72}" dt="2024-11-09T00:30:04.652" v="13" actId="2696"/>
        <pc:sldMkLst>
          <pc:docMk/>
          <pc:sldMk cId="2787600254" sldId="721"/>
        </pc:sldMkLst>
      </pc:sldChg>
      <pc:sldChg chg="del">
        <pc:chgData name="Jim Fleming" userId="161791bae1afb603" providerId="LiveId" clId="{13C3B604-77E2-1C4D-B6D8-0D106C61FB72}" dt="2024-11-09T15:14:12.479" v="154" actId="2696"/>
        <pc:sldMkLst>
          <pc:docMk/>
          <pc:sldMk cId="2845033210" sldId="722"/>
        </pc:sldMkLst>
      </pc:sldChg>
      <pc:sldChg chg="del">
        <pc:chgData name="Jim Fleming" userId="161791bae1afb603" providerId="LiveId" clId="{13C3B604-77E2-1C4D-B6D8-0D106C61FB72}" dt="2024-11-09T00:30:07.232" v="15" actId="2696"/>
        <pc:sldMkLst>
          <pc:docMk/>
          <pc:sldMk cId="2737041379" sldId="723"/>
        </pc:sldMkLst>
      </pc:sldChg>
      <pc:sldChg chg="del">
        <pc:chgData name="Jim Fleming" userId="161791bae1afb603" providerId="LiveId" clId="{13C3B604-77E2-1C4D-B6D8-0D106C61FB72}" dt="2024-11-09T00:30:07.953" v="16" actId="2696"/>
        <pc:sldMkLst>
          <pc:docMk/>
          <pc:sldMk cId="1228201692" sldId="724"/>
        </pc:sldMkLst>
      </pc:sldChg>
      <pc:sldChg chg="del">
        <pc:chgData name="Jim Fleming" userId="161791bae1afb603" providerId="LiveId" clId="{13C3B604-77E2-1C4D-B6D8-0D106C61FB72}" dt="2024-11-09T15:14:21.362" v="157" actId="2696"/>
        <pc:sldMkLst>
          <pc:docMk/>
          <pc:sldMk cId="953385556" sldId="725"/>
        </pc:sldMkLst>
      </pc:sldChg>
      <pc:sldChg chg="addSp delSp modSp add mod ord">
        <pc:chgData name="Jim Fleming" userId="161791bae1afb603" providerId="LiveId" clId="{13C3B604-77E2-1C4D-B6D8-0D106C61FB72}" dt="2024-11-09T15:56:45.163" v="582" actId="14734"/>
        <pc:sldMkLst>
          <pc:docMk/>
          <pc:sldMk cId="3252432145" sldId="726"/>
        </pc:sldMkLst>
      </pc:sldChg>
      <pc:sldChg chg="addSp modSp add mod ord modAnim modShow">
        <pc:chgData name="Jim Fleming" userId="161791bae1afb603" providerId="LiveId" clId="{13C3B604-77E2-1C4D-B6D8-0D106C61FB72}" dt="2024-11-09T15:53:03.606" v="576" actId="20578"/>
        <pc:sldMkLst>
          <pc:docMk/>
          <pc:sldMk cId="1373694091" sldId="727"/>
        </pc:sldMkLst>
      </pc:sldChg>
      <pc:sldChg chg="del">
        <pc:chgData name="Jim Fleming" userId="161791bae1afb603" providerId="LiveId" clId="{13C3B604-77E2-1C4D-B6D8-0D106C61FB72}" dt="2024-11-09T00:30:08.514" v="17" actId="2696"/>
        <pc:sldMkLst>
          <pc:docMk/>
          <pc:sldMk cId="3571617272" sldId="727"/>
        </pc:sldMkLst>
      </pc:sldChg>
      <pc:sldChg chg="add">
        <pc:chgData name="Jim Fleming" userId="161791bae1afb603" providerId="LiveId" clId="{13C3B604-77E2-1C4D-B6D8-0D106C61FB72}" dt="2024-11-09T15:11:29.322" v="109" actId="2890"/>
        <pc:sldMkLst>
          <pc:docMk/>
          <pc:sldMk cId="4257291309" sldId="728"/>
        </pc:sldMkLst>
      </pc:sldChg>
      <pc:sldChg chg="add">
        <pc:chgData name="Jim Fleming" userId="161791bae1afb603" providerId="LiveId" clId="{13C3B604-77E2-1C4D-B6D8-0D106C61FB72}" dt="2024-11-09T15:12:01.268" v="115" actId="2890"/>
        <pc:sldMkLst>
          <pc:docMk/>
          <pc:sldMk cId="2078864227" sldId="729"/>
        </pc:sldMkLst>
      </pc:sldChg>
      <pc:sldChg chg="add del">
        <pc:chgData name="Jim Fleming" userId="161791bae1afb603" providerId="LiveId" clId="{13C3B604-77E2-1C4D-B6D8-0D106C61FB72}" dt="2024-11-09T15:12:08.539" v="118" actId="2696"/>
        <pc:sldMkLst>
          <pc:docMk/>
          <pc:sldMk cId="262941874" sldId="730"/>
        </pc:sldMkLst>
      </pc:sldChg>
      <pc:sldChg chg="modSp add mod ord">
        <pc:chgData name="Jim Fleming" userId="161791bae1afb603" providerId="LiveId" clId="{13C3B604-77E2-1C4D-B6D8-0D106C61FB72}" dt="2024-11-09T15:47:53.492" v="558" actId="20578"/>
        <pc:sldMkLst>
          <pc:docMk/>
          <pc:sldMk cId="2474574291" sldId="730"/>
        </pc:sldMkLst>
      </pc:sldChg>
      <pc:sldChg chg="modSp add mod ord modAnim">
        <pc:chgData name="Jim Fleming" userId="161791bae1afb603" providerId="LiveId" clId="{13C3B604-77E2-1C4D-B6D8-0D106C61FB72}" dt="2024-11-09T15:54:36.390" v="577" actId="20578"/>
        <pc:sldMkLst>
          <pc:docMk/>
          <pc:sldMk cId="137989349" sldId="731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554164746" sldId="732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1238459521" sldId="733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450558310" sldId="734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2478253703" sldId="735"/>
        </pc:sldMkLst>
      </pc:sldChg>
      <pc:sldChg chg="add ord">
        <pc:chgData name="Jim Fleming" userId="161791bae1afb603" providerId="LiveId" clId="{13C3B604-77E2-1C4D-B6D8-0D106C61FB72}" dt="2024-11-09T15:51:53.182" v="561" actId="20578"/>
        <pc:sldMkLst>
          <pc:docMk/>
          <pc:sldMk cId="3154670379" sldId="736"/>
        </pc:sldMkLst>
      </pc:sldChg>
      <pc:sldChg chg="add ord">
        <pc:chgData name="Jim Fleming" userId="161791bae1afb603" providerId="LiveId" clId="{13C3B604-77E2-1C4D-B6D8-0D106C61FB72}" dt="2024-11-09T15:51:58.223" v="563" actId="20578"/>
        <pc:sldMkLst>
          <pc:docMk/>
          <pc:sldMk cId="1534516976" sldId="737"/>
        </pc:sldMkLst>
      </pc:sldChg>
      <pc:sldChg chg="add ord">
        <pc:chgData name="Jim Fleming" userId="161791bae1afb603" providerId="LiveId" clId="{13C3B604-77E2-1C4D-B6D8-0D106C61FB72}" dt="2024-11-09T15:52:14.685" v="567" actId="20578"/>
        <pc:sldMkLst>
          <pc:docMk/>
          <pc:sldMk cId="2088553197" sldId="738"/>
        </pc:sldMkLst>
      </pc:sldChg>
      <pc:sldChg chg="add ord">
        <pc:chgData name="Jim Fleming" userId="161791bae1afb603" providerId="LiveId" clId="{13C3B604-77E2-1C4D-B6D8-0D106C61FB72}" dt="2024-11-09T15:52:17.670" v="568" actId="20578"/>
        <pc:sldMkLst>
          <pc:docMk/>
          <pc:sldMk cId="3686724532" sldId="739"/>
        </pc:sldMkLst>
      </pc:sldChg>
      <pc:sldChg chg="add ord replId">
        <pc:chgData name="Jim Fleming" userId="161791bae1afb603" providerId="LiveId" clId="{13C3B604-77E2-1C4D-B6D8-0D106C61FB72}" dt="2024-11-09T15:52:07" v="566" actId="20578"/>
        <pc:sldMkLst>
          <pc:docMk/>
          <pc:sldMk cId="3393890410" sldId="740"/>
        </pc:sldMkLst>
      </pc:sldChg>
      <pc:sldChg chg="add ord">
        <pc:chgData name="Jim Fleming" userId="161791bae1afb603" providerId="LiveId" clId="{13C3B604-77E2-1C4D-B6D8-0D106C61FB72}" dt="2024-11-09T15:54:36.390" v="577" actId="20578"/>
        <pc:sldMkLst>
          <pc:docMk/>
          <pc:sldMk cId="3079311263" sldId="741"/>
        </pc:sldMkLst>
      </pc:sldChg>
      <pc:sldChg chg="add del ord">
        <pc:chgData name="Jim Fleming" userId="161791bae1afb603" providerId="LiveId" clId="{13C3B604-77E2-1C4D-B6D8-0D106C61FB72}" dt="2024-11-09T15:55:13.408" v="578" actId="2696"/>
        <pc:sldMkLst>
          <pc:docMk/>
          <pc:sldMk cId="3975786322" sldId="742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0433074C-3BC3-A946-981F-860F9295880A}"/>
    <pc:docChg chg="delSld modSld">
      <pc:chgData name="Jim Fleming" userId="161791bae1afb603" providerId="LiveId" clId="{0433074C-3BC3-A946-981F-860F9295880A}" dt="2025-03-01T16:01:56.397" v="1" actId="2696"/>
      <pc:docMkLst>
        <pc:docMk/>
      </pc:docMkLst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1791236111" sldId="386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052419234" sldId="405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681928121" sldId="431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752296095" sldId="433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3196038374" sldId="439"/>
        </pc:sldMkLst>
      </pc:sldChg>
      <pc:sldChg chg="modSp mod">
        <pc:chgData name="Jim Fleming" userId="161791bae1afb603" providerId="LiveId" clId="{0433074C-3BC3-A946-981F-860F9295880A}" dt="2025-03-01T16:01:52.182" v="0" actId="20577"/>
        <pc:sldMkLst>
          <pc:docMk/>
          <pc:sldMk cId="1520490589" sldId="468"/>
        </pc:sldMkLst>
        <pc:spChg chg="mod">
          <ac:chgData name="Jim Fleming" userId="161791bae1afb603" providerId="LiveId" clId="{0433074C-3BC3-A946-981F-860F9295880A}" dt="2025-03-01T16:01:52.182" v="0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1195170520" sldId="493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765227095" sldId="494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960309666" sldId="495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1695603952" sldId="496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176382884" sldId="497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3431166076" sldId="498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529554152" sldId="499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4288472858" sldId="500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3517844600" sldId="502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295729869" sldId="503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827314747" sldId="594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1092160196" sldId="640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384459236" sldId="666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993400007" sldId="684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540106734" sldId="693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4257291309" sldId="728"/>
        </pc:sldMkLst>
      </pc:sldChg>
      <pc:sldChg chg="del">
        <pc:chgData name="Jim Fleming" userId="161791bae1afb603" providerId="LiveId" clId="{0433074C-3BC3-A946-981F-860F9295880A}" dt="2025-03-01T16:01:56.397" v="1" actId="2696"/>
        <pc:sldMkLst>
          <pc:docMk/>
          <pc:sldMk cId="2078864227" sldId="729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D06DB-FBC6-031B-15D6-04822DC44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E1BBC-589A-DCF0-7B98-E5309B836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31858-DF39-6E5F-E36F-46F0A8171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7D5AD-6CCA-0C7F-DDFD-1C358C17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AF4EB-819A-5734-1879-3FD5F64A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34B37-71DC-752F-2EDD-789CC0B6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7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7534C75-7C3C-AFC2-5C04-BA744925C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A7638B5-8496-914B-BEE3-150FC4DF9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BDAG on </a:t>
            </a:r>
            <a:r>
              <a:rPr lang="en-US" sz="4000" b="1" i="1" dirty="0" err="1">
                <a:solidFill>
                  <a:schemeClr val="bg1"/>
                </a:solidFill>
                <a:latin typeface="Avenir Next" panose="020B0503020202020204" pitchFamily="34" charset="0"/>
              </a:rPr>
              <a:t>energes</a:t>
            </a:r>
            <a:br>
              <a:rPr lang="en-US" sz="4000" b="1" i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</a:rPr>
              <a:t>(</a:t>
            </a: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</a:rPr>
              <a:t>en</a:t>
            </a: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</a:rPr>
              <a:t>-err-GASE)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pertaining to a practical expression of capability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i="1" dirty="0">
                <a:solidFill>
                  <a:schemeClr val="bg1"/>
                </a:solidFill>
                <a:latin typeface="Avenir Next" panose="020B0503020202020204" pitchFamily="34" charset="0"/>
              </a:rPr>
              <a:t>effective, active, powerful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B99E814-3222-B1DD-5D5B-E3EC79F24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 Greek-English Lexicon of the New Testament and other Early Christian  Literature (BDAG) | billmounce.com">
            <a:extLst>
              <a:ext uri="{FF2B5EF4-FFF2-40B4-BE49-F238E27FC236}">
                <a16:creationId xmlns:a16="http://schemas.microsoft.com/office/drawing/2014/main" id="{EF65C46C-C4D6-E806-D913-C2589A691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37" y="685800"/>
            <a:ext cx="416941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253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A2A90-7B51-7B3A-F0B4-6CC91F72B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2C6B-7B3B-104B-2677-F40592DA4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3069362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101D67E-FED6-0689-36EA-CD795862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2F21F494-60A8-5465-9FA4-9DA2977FD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Alan Thompson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Even the ‘good’ that we do is an outworking of God's grace at work in our lives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FCF744-BAA2-66A4-21D0-745576770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mazon.com: Alan J. Thompson: books, biography, latest update">
            <a:extLst>
              <a:ext uri="{FF2B5EF4-FFF2-40B4-BE49-F238E27FC236}">
                <a16:creationId xmlns:a16="http://schemas.microsoft.com/office/drawing/2014/main" id="{AD99BE1D-E593-ED28-BAA2-FA3B6E14B6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8381" r="15461" b="11619"/>
          <a:stretch/>
        </p:blipFill>
        <p:spPr bwMode="auto">
          <a:xfrm>
            <a:off x="774428" y="685800"/>
            <a:ext cx="450233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574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81E1A6-2F07-544A-E7B2-15C2F3A2E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009D0-882F-9BAD-4214-30DD3997B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768244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45947-8C51-31C9-104F-4AD876EF5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9" name="Rectangle 8198">
            <a:extLst>
              <a:ext uri="{FF2B5EF4-FFF2-40B4-BE49-F238E27FC236}">
                <a16:creationId xmlns:a16="http://schemas.microsoft.com/office/drawing/2014/main" id="{718B4E9B-BC51-E59B-B44F-04F9D4CAC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8201" name="Straight Connector 8200">
            <a:extLst>
              <a:ext uri="{FF2B5EF4-FFF2-40B4-BE49-F238E27FC236}">
                <a16:creationId xmlns:a16="http://schemas.microsoft.com/office/drawing/2014/main" id="{AD5020CE-1D4C-EE86-3D4A-A60A0C418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58C29DCF-3029-57B7-A5CE-D63AC492F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0"/>
            <a:ext cx="6092950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Avenir Next" panose="020B0503020202020204" pitchFamily="34" charset="0"/>
              </a:rPr>
              <a:t>Jen Wilkin</a:t>
            </a:r>
            <a:br>
              <a:rPr lang="en-US" sz="4000" b="1" dirty="0">
                <a:solidFill>
                  <a:schemeClr val="tx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tx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tx1"/>
                </a:solidFill>
                <a:latin typeface="Avenir Next" panose="020B0503020202020204" pitchFamily="34" charset="0"/>
              </a:rPr>
              <a:t>The heart cannot love</a:t>
            </a:r>
            <a:br>
              <a:rPr lang="en-US" sz="4000" b="0" dirty="0">
                <a:solidFill>
                  <a:schemeClr val="tx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tx1"/>
                </a:solidFill>
                <a:latin typeface="Avenir Next" panose="020B0503020202020204" pitchFamily="34" charset="0"/>
              </a:rPr>
              <a:t>what the mind does</a:t>
            </a:r>
            <a:br>
              <a:rPr lang="en-US" sz="4000" b="0" dirty="0">
                <a:solidFill>
                  <a:schemeClr val="tx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tx1"/>
                </a:solidFill>
                <a:latin typeface="Avenir Next" panose="020B0503020202020204" pitchFamily="34" charset="0"/>
              </a:rPr>
              <a:t>not know</a:t>
            </a:r>
            <a:endParaRPr lang="en-US" sz="4000" b="1" dirty="0">
              <a:solidFill>
                <a:schemeClr val="tx1"/>
              </a:solidFill>
              <a:latin typeface="Avenir Next" panose="020B0503020202020204" pitchFamily="34" charset="0"/>
            </a:endParaRPr>
          </a:p>
        </p:txBody>
      </p:sp>
      <p:pic>
        <p:nvPicPr>
          <p:cNvPr id="9" name="Picture 8" descr="A picture containing person, ground, outdoor&#10;&#10;Description automatically generated">
            <a:extLst>
              <a:ext uri="{FF2B5EF4-FFF2-40B4-BE49-F238E27FC236}">
                <a16:creationId xmlns:a16="http://schemas.microsoft.com/office/drawing/2014/main" id="{5CA7674B-15A4-F245-3D98-3CB85A05AA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685799"/>
            <a:ext cx="3657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4780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17045-93A1-63A1-D59E-6C5DDE2F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84A4D-A8E4-5D70-F80E-9F03C76C2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1857979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60F6429-BAC7-7FED-7B51-78862BAF5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FD8015F-75D9-0C8C-B8C8-6B4D6E72D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Christ joins us to other believers in an intimate family unit. Within that new relationship… we bear responsibilities for one another.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9046437-371A-F144-2B00-A4BB01A6D2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76346121-8739-4D15-2F26-5DBD0CD704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139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D2B60-B484-BEF6-D42C-6592EB99F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24046-9BD4-6D46-9222-E6A171EC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1887227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E2E930D-C930-7BAF-6C9B-433885692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1BB8165-E91A-CAB1-DC31-903938E4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Christians give to one another because they belong to one another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D74326-BC05-5D59-6FD7-A7711858D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Professor N. T. Wright | Faculty of Theology and Religion">
            <a:extLst>
              <a:ext uri="{FF2B5EF4-FFF2-40B4-BE49-F238E27FC236}">
                <a16:creationId xmlns:a16="http://schemas.microsoft.com/office/drawing/2014/main" id="{EA87A2BA-E7A6-9606-E94C-99FE2B5B1F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6766" y="685800"/>
            <a:ext cx="416260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67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D8F35-C321-4C83-A3BE-1FFC7D6F7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E848F-0D99-2459-4779-111AFDA85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399948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5AA46-4A96-1C4C-2276-E3938EB959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6F206-4C99-B80E-9148-6E3AEE681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2148017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5FFE8-C5A0-B0FB-C9F6-A00FFD3AE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17548-D016-2F74-9307-E0B5DDD82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Review: Praying for </a:t>
            </a:r>
            <a:br>
              <a:rPr lang="en-US" dirty="0"/>
            </a:br>
            <a:r>
              <a:rPr lang="en-US" dirty="0"/>
              <a:t>Our Sunday School Members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88C0BE-AC3A-9E5C-045C-C73F10A931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725908"/>
              </p:ext>
            </p:extLst>
          </p:nvPr>
        </p:nvGraphicFramePr>
        <p:xfrm>
          <a:off x="838200" y="2151063"/>
          <a:ext cx="10726611" cy="4389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23261">
                  <a:extLst>
                    <a:ext uri="{9D8B030D-6E8A-4147-A177-3AD203B41FA5}">
                      <a16:colId xmlns:a16="http://schemas.microsoft.com/office/drawing/2014/main" val="418237192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62537793"/>
                    </a:ext>
                  </a:extLst>
                </a:gridCol>
                <a:gridCol w="2745550">
                  <a:extLst>
                    <a:ext uri="{9D8B030D-6E8A-4147-A177-3AD203B41FA5}">
                      <a16:colId xmlns:a16="http://schemas.microsoft.com/office/drawing/2014/main" val="372376733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1810147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Mila Archer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David Barber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Linda Decker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Jessica Miller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2278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Tim Archer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Grace Barber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Dawn Fleming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Bruce Morgan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7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Chris Arnold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Margy Barber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Jim Fleming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Thesa Morgan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42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Kimberly Arnold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Josh Blair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Julie Fleming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Jessica Norris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55286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Shanda Arter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Leslie Blair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Julia Gregg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Rachel Samsel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367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Zeke Arter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Gracie Coffey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Mitch Johnson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Darla Skinner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582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Jennifer Ayers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Jeff Coffey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Sherry Johnson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Doug Skinner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00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Matt Ayers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Lori Coffey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Sean McGarvey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Sondra Tweed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4895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Bethany Barber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Bryan Decker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b="0" i="0" u="none" strike="noStrike" dirty="0">
                          <a:solidFill>
                            <a:schemeClr val="bg1"/>
                          </a:solidFill>
                          <a:effectLst/>
                          <a:latin typeface="Avenir Next" panose="020B0503020202020204" pitchFamily="34" charset="0"/>
                        </a:rPr>
                        <a:t>Trisha McGarvey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298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43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EF988-90E4-510D-F155-F4241CA7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1A74E-7DB3-1014-19BA-6399AA174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Speak, O Lord</a:t>
            </a:r>
          </a:p>
        </p:txBody>
      </p:sp>
    </p:spTree>
    <p:extLst>
      <p:ext uri="{BB962C8B-B14F-4D97-AF65-F5344CB8AC3E}">
        <p14:creationId xmlns:p14="http://schemas.microsoft.com/office/powerpoint/2010/main" val="342050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1:6-7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pray that your participation in the faith may become effective through knowing every good thing that is in us for the glory of Christ. For I have great joy and encouragement from your love, because the hearts of the saints have been refreshed through you, brother.</a:t>
            </a:r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3544828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423D71F-9630-69C7-8A52-D8607552D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BB1E658-CCAE-3EEB-2FD3-CDE99C889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There will always be forces that try to tear the church apart.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But there will always be the gospel itself to point the way—of humility, forgiveness and reconciliation.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3B32AC6-141B-AD8C-69EB-58674145A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Professor N. T. Wright | Faculty of Theology and Religion">
            <a:extLst>
              <a:ext uri="{FF2B5EF4-FFF2-40B4-BE49-F238E27FC236}">
                <a16:creationId xmlns:a16="http://schemas.microsoft.com/office/drawing/2014/main" id="{1AA19026-6742-98BD-8C1C-F6EFAE3172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6766" y="685800"/>
            <a:ext cx="416260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775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F776F3F-31E1-B7AA-5D11-1AB1A949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[Paul] seeks… forgiveness… humility from both parties—Onesimus to seek forgiveness, Philemon to grant it. Onesimus must abandon fear: Philemon, pride.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08CDA9F-0CA3-BDCE-BEC8-35F9FCB11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Professor N. T. Wright | Faculty of Theology and Religion">
            <a:extLst>
              <a:ext uri="{FF2B5EF4-FFF2-40B4-BE49-F238E27FC236}">
                <a16:creationId xmlns:a16="http://schemas.microsoft.com/office/drawing/2014/main" id="{F736C715-19CB-B3D2-B442-21D233D279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6766" y="685800"/>
            <a:ext cx="416260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089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22F535-A271-2849-D28E-4338E8FD5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BD9F5-7EA6-41CC-F812-DC406D9B4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4 (pages 30-36)</a:t>
            </a:r>
          </a:p>
        </p:txBody>
      </p:sp>
    </p:spTree>
    <p:extLst>
      <p:ext uri="{BB962C8B-B14F-4D97-AF65-F5344CB8AC3E}">
        <p14:creationId xmlns:p14="http://schemas.microsoft.com/office/powerpoint/2010/main" val="142394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10583</TotalTime>
  <Words>456</Words>
  <Application>Microsoft Macintosh PowerPoint</Application>
  <PresentationFormat>Widescreen</PresentationFormat>
  <Paragraphs>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Avenir Next</vt:lpstr>
      <vt:lpstr>Calibri</vt:lpstr>
      <vt:lpstr>Lato</vt:lpstr>
      <vt:lpstr>Tw Cen MT</vt:lpstr>
      <vt:lpstr>Office Theme</vt:lpstr>
      <vt:lpstr>PowerPoint Presentation</vt:lpstr>
      <vt:lpstr>Philemon, week 4 (pages 30-36)</vt:lpstr>
      <vt:lpstr>Homework Review: Praying for  Our Sunday School Members</vt:lpstr>
      <vt:lpstr>Speak, O Lord</vt:lpstr>
      <vt:lpstr>Philemon 1:6-7</vt:lpstr>
      <vt:lpstr>Philemon, week 4 (pages 30-36)</vt:lpstr>
      <vt:lpstr>Dr. N. T. Wright  There will always be forces that try to tear the church apart. But there will always be the gospel itself to point the way—of humility, forgiveness and reconciliation.</vt:lpstr>
      <vt:lpstr>Dr. N. T. Wright  [Paul] seeks… forgiveness… humility from both parties—Onesimus to seek forgiveness, Philemon to grant it. Onesimus must abandon fear: Philemon, pride. </vt:lpstr>
      <vt:lpstr>Philemon, week 4 (pages 30-36)</vt:lpstr>
      <vt:lpstr>BDAG on energes (en-err-GASE)  pertaining to a practical expression of capability  effective, active, powerful</vt:lpstr>
      <vt:lpstr>Philemon, week 4 (pages 30-36)</vt:lpstr>
      <vt:lpstr>Dr. Alan Thompson  Even the ‘good’ that we do is an outworking of God's grace at work in our lives </vt:lpstr>
      <vt:lpstr>Philemon, week 4 (pages 30-36)</vt:lpstr>
      <vt:lpstr>Jen Wilkin  The heart cannot love what the mind does not know</vt:lpstr>
      <vt:lpstr>Philemon, week 4 (pages 30-36)</vt:lpstr>
      <vt:lpstr>Dr. Douglas J. Moo  Christ joins us to other believers in an intimate family unit. Within that new relationship… we bear responsibilities for one another. </vt:lpstr>
      <vt:lpstr>Philemon, week 4 (pages 30-36)</vt:lpstr>
      <vt:lpstr>Dr. N. T. Wright  Christians give to one another because they belong to one another</vt:lpstr>
      <vt:lpstr>Philemon, week 4 (pages 30-36)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22</cp:revision>
  <cp:lastPrinted>2024-06-29T23:05:19Z</cp:lastPrinted>
  <dcterms:created xsi:type="dcterms:W3CDTF">2022-07-16T19:21:48Z</dcterms:created>
  <dcterms:modified xsi:type="dcterms:W3CDTF">2025-03-01T16:01:58Z</dcterms:modified>
</cp:coreProperties>
</file>