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325" r:id="rId2"/>
    <p:sldId id="757" r:id="rId3"/>
    <p:sldId id="798" r:id="rId4"/>
    <p:sldId id="501" r:id="rId5"/>
    <p:sldId id="796" r:id="rId6"/>
    <p:sldId id="504" r:id="rId7"/>
    <p:sldId id="797" r:id="rId8"/>
    <p:sldId id="799" r:id="rId9"/>
    <p:sldId id="800" r:id="rId10"/>
    <p:sldId id="700" r:id="rId11"/>
    <p:sldId id="816" r:id="rId12"/>
    <p:sldId id="801" r:id="rId13"/>
    <p:sldId id="817" r:id="rId14"/>
    <p:sldId id="805" r:id="rId15"/>
    <p:sldId id="819" r:id="rId16"/>
    <p:sldId id="806" r:id="rId17"/>
    <p:sldId id="820" r:id="rId18"/>
    <p:sldId id="802" r:id="rId19"/>
    <p:sldId id="821" r:id="rId20"/>
    <p:sldId id="807" r:id="rId21"/>
    <p:sldId id="808" r:id="rId22"/>
    <p:sldId id="809" r:id="rId23"/>
    <p:sldId id="810" r:id="rId24"/>
    <p:sldId id="811" r:id="rId25"/>
    <p:sldId id="812" r:id="rId26"/>
    <p:sldId id="813" r:id="rId27"/>
    <p:sldId id="803" r:id="rId28"/>
    <p:sldId id="804" r:id="rId29"/>
    <p:sldId id="469" r:id="rId30"/>
    <p:sldId id="814" r:id="rId31"/>
    <p:sldId id="822" r:id="rId32"/>
    <p:sldId id="468" r:id="rId33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95"/>
    <p:restoredTop sz="96949"/>
  </p:normalViewPr>
  <p:slideViewPr>
    <p:cSldViewPr snapToGrid="0" snapToObjects="1">
      <p:cViewPr varScale="1">
        <p:scale>
          <a:sx n="138" d="100"/>
          <a:sy n="138" d="100"/>
        </p:scale>
        <p:origin x="192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909180DA-2455-BA48-99D0-35AB3B93140E}"/>
    <pc:docChg chg="undo custSel addSld delSld modSld sldOrd">
      <pc:chgData name="Jim Fleming" userId="161791bae1afb603" providerId="LiveId" clId="{909180DA-2455-BA48-99D0-35AB3B93140E}" dt="2025-01-26T02:38:19.315" v="528" actId="2696"/>
      <pc:docMkLst>
        <pc:docMk/>
      </pc:docMkLst>
      <pc:sldChg chg="modSp mod">
        <pc:chgData name="Jim Fleming" userId="161791bae1afb603" providerId="LiveId" clId="{909180DA-2455-BA48-99D0-35AB3B93140E}" dt="2025-01-26T01:09:08.935" v="39" actId="20577"/>
        <pc:sldMkLst>
          <pc:docMk/>
          <pc:sldMk cId="1520490589" sldId="468"/>
        </pc:sldMkLst>
        <pc:spChg chg="mod">
          <ac:chgData name="Jim Fleming" userId="161791bae1afb603" providerId="LiveId" clId="{909180DA-2455-BA48-99D0-35AB3B93140E}" dt="2025-01-26T01:09:08.935" v="39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modSp add mod">
        <pc:chgData name="Jim Fleming" userId="161791bae1afb603" providerId="LiveId" clId="{909180DA-2455-BA48-99D0-35AB3B93140E}" dt="2025-01-26T01:11:56.195" v="204" actId="114"/>
        <pc:sldMkLst>
          <pc:docMk/>
          <pc:sldMk cId="2519469948" sldId="469"/>
        </pc:sldMkLst>
      </pc:sldChg>
      <pc:sldChg chg="del">
        <pc:chgData name="Jim Fleming" userId="161791bae1afb603" providerId="LiveId" clId="{909180DA-2455-BA48-99D0-35AB3B93140E}" dt="2025-01-26T01:07:01.659" v="13" actId="2696"/>
        <pc:sldMkLst>
          <pc:docMk/>
          <pc:sldMk cId="4066688916" sldId="469"/>
        </pc:sldMkLst>
      </pc:sldChg>
      <pc:sldChg chg="modSp mod ord">
        <pc:chgData name="Jim Fleming" userId="161791bae1afb603" providerId="LiveId" clId="{909180DA-2455-BA48-99D0-35AB3B93140E}" dt="2025-01-26T02:16:36.043" v="381" actId="20577"/>
        <pc:sldMkLst>
          <pc:docMk/>
          <pc:sldMk cId="529554152" sldId="499"/>
        </pc:sldMkLst>
      </pc:sldChg>
      <pc:sldChg chg="modSp mod ord">
        <pc:chgData name="Jim Fleming" userId="161791bae1afb603" providerId="LiveId" clId="{909180DA-2455-BA48-99D0-35AB3B93140E}" dt="2025-01-26T02:10:23.967" v="358" actId="20578"/>
        <pc:sldMkLst>
          <pc:docMk/>
          <pc:sldMk cId="1160219604" sldId="501"/>
        </pc:sldMkLst>
        <pc:spChg chg="mod">
          <ac:chgData name="Jim Fleming" userId="161791bae1afb603" providerId="LiveId" clId="{909180DA-2455-BA48-99D0-35AB3B93140E}" dt="2025-01-26T02:06:18.358" v="337" actId="14100"/>
          <ac:spMkLst>
            <pc:docMk/>
            <pc:sldMk cId="1160219604" sldId="501"/>
            <ac:spMk id="4" creationId="{3A79A124-E380-2802-B8A1-DE1E063523B0}"/>
          </ac:spMkLst>
        </pc:spChg>
      </pc:sldChg>
      <pc:sldChg chg="del">
        <pc:chgData name="Jim Fleming" userId="161791bae1afb603" providerId="LiveId" clId="{909180DA-2455-BA48-99D0-35AB3B93140E}" dt="2025-01-26T01:08:39.690" v="26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909180DA-2455-BA48-99D0-35AB3B93140E}" dt="2025-01-26T01:07:59.301" v="23" actId="14100"/>
        <pc:sldMkLst>
          <pc:docMk/>
          <pc:sldMk cId="126713534" sldId="700"/>
        </pc:sldMkLst>
        <pc:spChg chg="mod">
          <ac:chgData name="Jim Fleming" userId="161791bae1afb603" providerId="LiveId" clId="{909180DA-2455-BA48-99D0-35AB3B93140E}" dt="2025-01-26T01:07:27.140" v="20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909180DA-2455-BA48-99D0-35AB3B93140E}" dt="2025-01-26T01:07:59.301" v="23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 ord">
        <pc:chgData name="Jim Fleming" userId="161791bae1afb603" providerId="LiveId" clId="{909180DA-2455-BA48-99D0-35AB3B93140E}" dt="2025-01-26T02:38:19.315" v="528" actId="2696"/>
        <pc:sldMkLst>
          <pc:docMk/>
          <pc:sldMk cId="3252432145" sldId="726"/>
        </pc:sldMkLst>
      </pc:sldChg>
      <pc:sldChg chg="del">
        <pc:chgData name="Jim Fleming" userId="161791bae1afb603" providerId="LiveId" clId="{909180DA-2455-BA48-99D0-35AB3B93140E}" dt="2025-01-26T01:06:53.047" v="7" actId="2696"/>
        <pc:sldMkLst>
          <pc:docMk/>
          <pc:sldMk cId="3420503404" sldId="736"/>
        </pc:sldMkLst>
      </pc:sldChg>
      <pc:sldChg chg="modSp del mod ord">
        <pc:chgData name="Jim Fleming" userId="161791bae1afb603" providerId="LiveId" clId="{909180DA-2455-BA48-99D0-35AB3B93140E}" dt="2025-01-26T02:12:26.548" v="373" actId="2696"/>
        <pc:sldMkLst>
          <pc:docMk/>
          <pc:sldMk cId="3848641512" sldId="743"/>
        </pc:sldMkLst>
      </pc:sldChg>
      <pc:sldChg chg="modSp del mod">
        <pc:chgData name="Jim Fleming" userId="161791bae1afb603" providerId="LiveId" clId="{909180DA-2455-BA48-99D0-35AB3B93140E}" dt="2025-01-26T02:24:47.637" v="511" actId="2696"/>
        <pc:sldMkLst>
          <pc:docMk/>
          <pc:sldMk cId="4005817270" sldId="749"/>
        </pc:sldMkLst>
      </pc:sldChg>
      <pc:sldChg chg="add ord">
        <pc:chgData name="Jim Fleming" userId="161791bae1afb603" providerId="LiveId" clId="{909180DA-2455-BA48-99D0-35AB3B93140E}" dt="2025-01-26T02:30:50.728" v="514" actId="20578"/>
        <pc:sldMkLst>
          <pc:docMk/>
          <pc:sldMk cId="2122245224" sldId="751"/>
        </pc:sldMkLst>
      </pc:sldChg>
      <pc:sldChg chg="modSp mod">
        <pc:chgData name="Jim Fleming" userId="161791bae1afb603" providerId="LiveId" clId="{909180DA-2455-BA48-99D0-35AB3B93140E}" dt="2025-01-26T01:06:41.223" v="5" actId="20577"/>
        <pc:sldMkLst>
          <pc:docMk/>
          <pc:sldMk cId="459436214" sldId="757"/>
        </pc:sldMkLst>
        <pc:spChg chg="mod">
          <ac:chgData name="Jim Fleming" userId="161791bae1afb603" providerId="LiveId" clId="{909180DA-2455-BA48-99D0-35AB3B93140E}" dt="2025-01-26T01:06:41.223" v="5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mod ord">
        <pc:chgData name="Jim Fleming" userId="161791bae1afb603" providerId="LiveId" clId="{909180DA-2455-BA48-99D0-35AB3B93140E}" dt="2025-01-26T02:21:25.895" v="470" actId="20578"/>
        <pc:sldMkLst>
          <pc:docMk/>
          <pc:sldMk cId="440590281" sldId="758"/>
        </pc:sldMkLst>
      </pc:sldChg>
      <pc:sldChg chg="del">
        <pc:chgData name="Jim Fleming" userId="161791bae1afb603" providerId="LiveId" clId="{909180DA-2455-BA48-99D0-35AB3B93140E}" dt="2025-01-26T01:07:04.702" v="14" actId="2696"/>
        <pc:sldMkLst>
          <pc:docMk/>
          <pc:sldMk cId="3653972820" sldId="759"/>
        </pc:sldMkLst>
      </pc:sldChg>
      <pc:sldChg chg="modSp mod">
        <pc:chgData name="Jim Fleming" userId="161791bae1afb603" providerId="LiveId" clId="{909180DA-2455-BA48-99D0-35AB3B93140E}" dt="2025-01-26T02:34:15.476" v="526" actId="14100"/>
        <pc:sldMkLst>
          <pc:docMk/>
          <pc:sldMk cId="559540046" sldId="760"/>
        </pc:sldMkLst>
      </pc:sldChg>
      <pc:sldChg chg="modSp del mod">
        <pc:chgData name="Jim Fleming" userId="161791bae1afb603" providerId="LiveId" clId="{909180DA-2455-BA48-99D0-35AB3B93140E}" dt="2025-01-26T02:17:31.677" v="383" actId="2696"/>
        <pc:sldMkLst>
          <pc:docMk/>
          <pc:sldMk cId="1142765757" sldId="761"/>
        </pc:sldMkLst>
      </pc:sldChg>
      <pc:sldChg chg="del">
        <pc:chgData name="Jim Fleming" userId="161791bae1afb603" providerId="LiveId" clId="{909180DA-2455-BA48-99D0-35AB3B93140E}" dt="2025-01-26T01:09:00.069" v="38" actId="2696"/>
        <pc:sldMkLst>
          <pc:docMk/>
          <pc:sldMk cId="2490416297" sldId="762"/>
        </pc:sldMkLst>
      </pc:sldChg>
      <pc:sldChg chg="modSp del mod">
        <pc:chgData name="Jim Fleming" userId="161791bae1afb603" providerId="LiveId" clId="{909180DA-2455-BA48-99D0-35AB3B93140E}" dt="2025-01-26T02:17:33.524" v="385" actId="2696"/>
        <pc:sldMkLst>
          <pc:docMk/>
          <pc:sldMk cId="2525406061" sldId="763"/>
        </pc:sldMkLst>
      </pc:sldChg>
      <pc:sldChg chg="del">
        <pc:chgData name="Jim Fleming" userId="161791bae1afb603" providerId="LiveId" clId="{909180DA-2455-BA48-99D0-35AB3B93140E}" dt="2025-01-26T01:08:58.905" v="37" actId="2696"/>
        <pc:sldMkLst>
          <pc:docMk/>
          <pc:sldMk cId="1925939700" sldId="764"/>
        </pc:sldMkLst>
      </pc:sldChg>
      <pc:sldChg chg="modSp del mod">
        <pc:chgData name="Jim Fleming" userId="161791bae1afb603" providerId="LiveId" clId="{909180DA-2455-BA48-99D0-35AB3B93140E}" dt="2025-01-26T01:08:56.550" v="34" actId="2696"/>
        <pc:sldMkLst>
          <pc:docMk/>
          <pc:sldMk cId="2754187788" sldId="766"/>
        </pc:sldMkLst>
      </pc:sldChg>
      <pc:sldChg chg="del">
        <pc:chgData name="Jim Fleming" userId="161791bae1afb603" providerId="LiveId" clId="{909180DA-2455-BA48-99D0-35AB3B93140E}" dt="2025-01-26T01:08:56.966" v="35" actId="2696"/>
        <pc:sldMkLst>
          <pc:docMk/>
          <pc:sldMk cId="1233605055" sldId="767"/>
        </pc:sldMkLst>
      </pc:sldChg>
      <pc:sldChg chg="del">
        <pc:chgData name="Jim Fleming" userId="161791bae1afb603" providerId="LiveId" clId="{909180DA-2455-BA48-99D0-35AB3B93140E}" dt="2025-01-26T01:08:57.742" v="36" actId="2696"/>
        <pc:sldMkLst>
          <pc:docMk/>
          <pc:sldMk cId="944212833" sldId="768"/>
        </pc:sldMkLst>
      </pc:sldChg>
      <pc:sldChg chg="del">
        <pc:chgData name="Jim Fleming" userId="161791bae1afb603" providerId="LiveId" clId="{909180DA-2455-BA48-99D0-35AB3B93140E}" dt="2025-01-26T01:06:51.562" v="6" actId="2696"/>
        <pc:sldMkLst>
          <pc:docMk/>
          <pc:sldMk cId="7814481" sldId="769"/>
        </pc:sldMkLst>
      </pc:sldChg>
      <pc:sldChg chg="del">
        <pc:chgData name="Jim Fleming" userId="161791bae1afb603" providerId="LiveId" clId="{909180DA-2455-BA48-99D0-35AB3B93140E}" dt="2025-01-26T01:06:55.030" v="8" actId="2696"/>
        <pc:sldMkLst>
          <pc:docMk/>
          <pc:sldMk cId="4115141855" sldId="770"/>
        </pc:sldMkLst>
      </pc:sldChg>
      <pc:sldChg chg="del">
        <pc:chgData name="Jim Fleming" userId="161791bae1afb603" providerId="LiveId" clId="{909180DA-2455-BA48-99D0-35AB3B93140E}" dt="2025-01-26T01:06:55.872" v="9" actId="2696"/>
        <pc:sldMkLst>
          <pc:docMk/>
          <pc:sldMk cId="2891964100" sldId="771"/>
        </pc:sldMkLst>
      </pc:sldChg>
      <pc:sldChg chg="del">
        <pc:chgData name="Jim Fleming" userId="161791bae1afb603" providerId="LiveId" clId="{909180DA-2455-BA48-99D0-35AB3B93140E}" dt="2025-01-26T01:06:57.722" v="11" actId="2696"/>
        <pc:sldMkLst>
          <pc:docMk/>
          <pc:sldMk cId="406103284" sldId="772"/>
        </pc:sldMkLst>
      </pc:sldChg>
      <pc:sldChg chg="del">
        <pc:chgData name="Jim Fleming" userId="161791bae1afb603" providerId="LiveId" clId="{909180DA-2455-BA48-99D0-35AB3B93140E}" dt="2025-01-26T01:06:59.415" v="12" actId="2696"/>
        <pc:sldMkLst>
          <pc:docMk/>
          <pc:sldMk cId="2774034437" sldId="773"/>
        </pc:sldMkLst>
      </pc:sldChg>
      <pc:sldChg chg="del">
        <pc:chgData name="Jim Fleming" userId="161791bae1afb603" providerId="LiveId" clId="{909180DA-2455-BA48-99D0-35AB3B93140E}" dt="2025-01-26T01:06:56.896" v="10" actId="2696"/>
        <pc:sldMkLst>
          <pc:docMk/>
          <pc:sldMk cId="805014236" sldId="774"/>
        </pc:sldMkLst>
      </pc:sldChg>
      <pc:sldChg chg="modSp del mod">
        <pc:chgData name="Jim Fleming" userId="161791bae1afb603" providerId="LiveId" clId="{909180DA-2455-BA48-99D0-35AB3B93140E}" dt="2025-01-26T02:17:32.532" v="384" actId="2696"/>
        <pc:sldMkLst>
          <pc:docMk/>
          <pc:sldMk cId="3563174735" sldId="775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540291717" sldId="776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3946963090" sldId="777"/>
        </pc:sldMkLst>
      </pc:sldChg>
      <pc:sldChg chg="modSp add del mod">
        <pc:chgData name="Jim Fleming" userId="161791bae1afb603" providerId="LiveId" clId="{909180DA-2455-BA48-99D0-35AB3B93140E}" dt="2025-01-26T02:06:47.225" v="347" actId="2696"/>
        <pc:sldMkLst>
          <pc:docMk/>
          <pc:sldMk cId="48449289" sldId="778"/>
        </pc:sldMkLst>
      </pc:sldChg>
      <pc:sldChg chg="modSp add mod ord">
        <pc:chgData name="Jim Fleming" userId="161791bae1afb603" providerId="LiveId" clId="{909180DA-2455-BA48-99D0-35AB3B93140E}" dt="2025-01-26T02:24:29.466" v="510" actId="313"/>
        <pc:sldMkLst>
          <pc:docMk/>
          <pc:sldMk cId="2635706417" sldId="778"/>
        </pc:sldMkLst>
      </pc:sldChg>
      <pc:sldChg chg="modSp add del mod">
        <pc:chgData name="Jim Fleming" userId="161791bae1afb603" providerId="LiveId" clId="{909180DA-2455-BA48-99D0-35AB3B93140E}" dt="2025-01-26T02:34:19.897" v="527" actId="2696"/>
        <pc:sldMkLst>
          <pc:docMk/>
          <pc:sldMk cId="852522566" sldId="779"/>
        </pc:sldMkLst>
      </pc:sldChg>
      <pc:sldChg chg="modSp add mod ord">
        <pc:chgData name="Jim Fleming" userId="161791bae1afb603" providerId="LiveId" clId="{909180DA-2455-BA48-99D0-35AB3B93140E}" dt="2025-01-26T02:31:08.058" v="518" actId="20578"/>
        <pc:sldMkLst>
          <pc:docMk/>
          <pc:sldMk cId="274651380" sldId="780"/>
        </pc:sldMkLst>
      </pc:sldChg>
      <pc:sldChg chg="modSp add mod ord">
        <pc:chgData name="Jim Fleming" userId="161791bae1afb603" providerId="LiveId" clId="{909180DA-2455-BA48-99D0-35AB3B93140E}" dt="2025-01-26T02:17:46.024" v="387" actId="20578"/>
        <pc:sldMkLst>
          <pc:docMk/>
          <pc:sldMk cId="4029643491" sldId="781"/>
        </pc:sldMkLst>
      </pc:sldChg>
      <pc:sldChg chg="add ord">
        <pc:chgData name="Jim Fleming" userId="161791bae1afb603" providerId="LiveId" clId="{909180DA-2455-BA48-99D0-35AB3B93140E}" dt="2025-01-26T02:18:13.791" v="389" actId="20578"/>
        <pc:sldMkLst>
          <pc:docMk/>
          <pc:sldMk cId="1392154902" sldId="782"/>
        </pc:sldMkLst>
      </pc:sldChg>
      <pc:sldChg chg="add ord">
        <pc:chgData name="Jim Fleming" userId="161791bae1afb603" providerId="LiveId" clId="{909180DA-2455-BA48-99D0-35AB3B93140E}" dt="2025-01-26T02:18:39.239" v="391" actId="20578"/>
        <pc:sldMkLst>
          <pc:docMk/>
          <pc:sldMk cId="2617451072" sldId="783"/>
        </pc:sldMkLst>
      </pc:sldChg>
      <pc:sldChg chg="add ord">
        <pc:chgData name="Jim Fleming" userId="161791bae1afb603" providerId="LiveId" clId="{909180DA-2455-BA48-99D0-35AB3B93140E}" dt="2025-01-26T02:18:47.231" v="393" actId="20578"/>
        <pc:sldMkLst>
          <pc:docMk/>
          <pc:sldMk cId="1640268015" sldId="784"/>
        </pc:sldMkLst>
      </pc:sldChg>
      <pc:sldChg chg="modSp add mod">
        <pc:chgData name="Jim Fleming" userId="161791bae1afb603" providerId="LiveId" clId="{909180DA-2455-BA48-99D0-35AB3B93140E}" dt="2025-01-26T02:23:30.470" v="508" actId="400"/>
        <pc:sldMkLst>
          <pc:docMk/>
          <pc:sldMk cId="1307731394" sldId="785"/>
        </pc:sldMkLst>
      </pc:sldChg>
      <pc:sldChg chg="add ord">
        <pc:chgData name="Jim Fleming" userId="161791bae1afb603" providerId="LiveId" clId="{909180DA-2455-BA48-99D0-35AB3B93140E}" dt="2025-01-26T02:20:27.275" v="469" actId="20578"/>
        <pc:sldMkLst>
          <pc:docMk/>
          <pc:sldMk cId="1498481704" sldId="786"/>
        </pc:sldMkLst>
      </pc:sldChg>
      <pc:sldChg chg="modSp add del mod">
        <pc:chgData name="Jim Fleming" userId="161791bae1afb603" providerId="LiveId" clId="{909180DA-2455-BA48-99D0-35AB3B93140E}" dt="2025-01-26T02:19:56.279" v="460" actId="2696"/>
        <pc:sldMkLst>
          <pc:docMk/>
          <pc:sldMk cId="4091316049" sldId="786"/>
        </pc:sldMkLst>
      </pc:sldChg>
      <pc:sldChg chg="modSp add mod ord">
        <pc:chgData name="Jim Fleming" userId="161791bae1afb603" providerId="LiveId" clId="{909180DA-2455-BA48-99D0-35AB3B93140E}" dt="2025-01-26T02:22:42.471" v="505" actId="14100"/>
        <pc:sldMkLst>
          <pc:docMk/>
          <pc:sldMk cId="2205661211" sldId="787"/>
        </pc:sldMkLst>
      </pc:sldChg>
      <pc:sldChg chg="add">
        <pc:chgData name="Jim Fleming" userId="161791bae1afb603" providerId="LiveId" clId="{909180DA-2455-BA48-99D0-35AB3B93140E}" dt="2025-01-26T02:23:25.123" v="506" actId="2890"/>
        <pc:sldMkLst>
          <pc:docMk/>
          <pc:sldMk cId="345539129" sldId="788"/>
        </pc:sldMkLst>
      </pc:sldChg>
      <pc:sldChg chg="add ord">
        <pc:chgData name="Jim Fleming" userId="161791bae1afb603" providerId="LiveId" clId="{909180DA-2455-BA48-99D0-35AB3B93140E}" dt="2025-01-26T02:30:33.404" v="513" actId="20578"/>
        <pc:sldMkLst>
          <pc:docMk/>
          <pc:sldMk cId="2071149213" sldId="789"/>
        </pc:sldMkLst>
      </pc:sldChg>
      <pc:sldChg chg="add ord">
        <pc:chgData name="Jim Fleming" userId="161791bae1afb603" providerId="LiveId" clId="{909180DA-2455-BA48-99D0-35AB3B93140E}" dt="2025-01-26T02:30:57.086" v="517" actId="20578"/>
        <pc:sldMkLst>
          <pc:docMk/>
          <pc:sldMk cId="4104532592" sldId="790"/>
        </pc:sldMkLst>
      </pc:sldChg>
      <pc:sldChg chg="add ord">
        <pc:chgData name="Jim Fleming" userId="161791bae1afb603" providerId="LiveId" clId="{909180DA-2455-BA48-99D0-35AB3B93140E}" dt="2025-01-26T02:32:28.276" v="520" actId="20578"/>
        <pc:sldMkLst>
          <pc:docMk/>
          <pc:sldMk cId="151114325" sldId="791"/>
        </pc:sldMkLst>
      </pc:sldChg>
      <pc:sldMasterChg chg="delSldLayout">
        <pc:chgData name="Jim Fleming" userId="161791bae1afb603" providerId="LiveId" clId="{909180DA-2455-BA48-99D0-35AB3B93140E}" dt="2025-01-26T02:24:47.637" v="511" actId="2696"/>
        <pc:sldMasterMkLst>
          <pc:docMk/>
          <pc:sldMasterMk cId="2266903852" sldId="2147483648"/>
        </pc:sldMasterMkLst>
        <pc:sldLayoutChg chg="del">
          <pc:chgData name="Jim Fleming" userId="161791bae1afb603" providerId="LiveId" clId="{909180DA-2455-BA48-99D0-35AB3B93140E}" dt="2025-01-26T02:24:47.637" v="511" actId="2696"/>
          <pc:sldLayoutMkLst>
            <pc:docMk/>
            <pc:sldMasterMk cId="2266903852" sldId="2147483648"/>
            <pc:sldLayoutMk cId="3393950228" sldId="2147483661"/>
          </pc:sldLayoutMkLst>
        </pc:sldLayoutChg>
      </pc:sldMaster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B8AC8F21-BB3E-6B4E-9E6C-85B718636A29}"/>
    <pc:docChg chg="undo custSel addSld delSld modSld sldOrd modMainMaster">
      <pc:chgData name="Jim Fleming" userId="161791bae1afb603" providerId="LiveId" clId="{B8AC8F21-BB3E-6B4E-9E6C-85B718636A29}" dt="2024-11-30T16:18:13.359" v="375" actId="20577"/>
      <pc:docMkLst>
        <pc:docMk/>
      </pc:docMkLst>
      <pc:sldChg chg="add del">
        <pc:chgData name="Jim Fleming" userId="161791bae1afb603" providerId="LiveId" clId="{B8AC8F21-BB3E-6B4E-9E6C-85B718636A29}" dt="2024-11-25T13:26:06.622" v="5" actId="2696"/>
        <pc:sldMkLst>
          <pc:docMk/>
          <pc:sldMk cId="2140641292" sldId="343"/>
        </pc:sldMkLst>
      </pc:sldChg>
      <pc:sldChg chg="add del">
        <pc:chgData name="Jim Fleming" userId="161791bae1afb603" providerId="LiveId" clId="{B8AC8F21-BB3E-6B4E-9E6C-85B718636A29}" dt="2024-11-25T13:26:13.840" v="7" actId="2696"/>
        <pc:sldMkLst>
          <pc:docMk/>
          <pc:sldMk cId="3074875806" sldId="359"/>
        </pc:sldMkLst>
      </pc:sldChg>
      <pc:sldChg chg="del">
        <pc:chgData name="Jim Fleming" userId="161791bae1afb603" providerId="LiveId" clId="{B8AC8F21-BB3E-6B4E-9E6C-85B718636A29}" dt="2024-11-30T16:02:49.027" v="75" actId="2696"/>
        <pc:sldMkLst>
          <pc:docMk/>
          <pc:sldMk cId="1791236111" sldId="386"/>
        </pc:sldMkLst>
      </pc:sldChg>
      <pc:sldChg chg="del">
        <pc:chgData name="Jim Fleming" userId="161791bae1afb603" providerId="LiveId" clId="{B8AC8F21-BB3E-6B4E-9E6C-85B718636A29}" dt="2024-11-30T16:02:57.349" v="93" actId="2696"/>
        <pc:sldMkLst>
          <pc:docMk/>
          <pc:sldMk cId="2052419234" sldId="405"/>
        </pc:sldMkLst>
      </pc:sldChg>
      <pc:sldChg chg="addSp delSp del mod">
        <pc:chgData name="Jim Fleming" userId="161791bae1afb603" providerId="LiveId" clId="{B8AC8F21-BB3E-6B4E-9E6C-85B718636A29}" dt="2024-11-30T16:04:37.773" v="97" actId="2696"/>
        <pc:sldMkLst>
          <pc:docMk/>
          <pc:sldMk cId="2681928121" sldId="431"/>
        </pc:sldMkLst>
      </pc:sldChg>
      <pc:sldChg chg="del">
        <pc:chgData name="Jim Fleming" userId="161791bae1afb603" providerId="LiveId" clId="{B8AC8F21-BB3E-6B4E-9E6C-85B718636A29}" dt="2024-11-30T16:02:55.407" v="88" actId="2696"/>
        <pc:sldMkLst>
          <pc:docMk/>
          <pc:sldMk cId="752296095" sldId="433"/>
        </pc:sldMkLst>
      </pc:sldChg>
      <pc:sldChg chg="del">
        <pc:chgData name="Jim Fleming" userId="161791bae1afb603" providerId="LiveId" clId="{B8AC8F21-BB3E-6B4E-9E6C-85B718636A29}" dt="2024-11-30T16:02:48.644" v="74" actId="2696"/>
        <pc:sldMkLst>
          <pc:docMk/>
          <pc:sldMk cId="3196038374" sldId="439"/>
        </pc:sldMkLst>
      </pc:sldChg>
      <pc:sldChg chg="modSp add del mod">
        <pc:chgData name="Jim Fleming" userId="161791bae1afb603" providerId="LiveId" clId="{B8AC8F21-BB3E-6B4E-9E6C-85B718636A29}" dt="2024-11-30T16:10:17.212" v="134" actId="20577"/>
        <pc:sldMkLst>
          <pc:docMk/>
          <pc:sldMk cId="1195170520" sldId="493"/>
        </pc:sldMkLst>
      </pc:sldChg>
      <pc:sldChg chg="del">
        <pc:chgData name="Jim Fleming" userId="161791bae1afb603" providerId="LiveId" clId="{B8AC8F21-BB3E-6B4E-9E6C-85B718636A29}" dt="2024-11-30T16:02:52.465" v="80" actId="2696"/>
        <pc:sldMkLst>
          <pc:docMk/>
          <pc:sldMk cId="2765227095" sldId="494"/>
        </pc:sldMkLst>
      </pc:sldChg>
      <pc:sldChg chg="del">
        <pc:chgData name="Jim Fleming" userId="161791bae1afb603" providerId="LiveId" clId="{B8AC8F21-BB3E-6B4E-9E6C-85B718636A29}" dt="2024-11-30T16:02:52.808" v="81" actId="2696"/>
        <pc:sldMkLst>
          <pc:docMk/>
          <pc:sldMk cId="2960309666" sldId="495"/>
        </pc:sldMkLst>
      </pc:sldChg>
      <pc:sldChg chg="del">
        <pc:chgData name="Jim Fleming" userId="161791bae1afb603" providerId="LiveId" clId="{B8AC8F21-BB3E-6B4E-9E6C-85B718636A29}" dt="2024-11-30T16:02:53.159" v="82" actId="2696"/>
        <pc:sldMkLst>
          <pc:docMk/>
          <pc:sldMk cId="1695603952" sldId="496"/>
        </pc:sldMkLst>
      </pc:sldChg>
      <pc:sldChg chg="del">
        <pc:chgData name="Jim Fleming" userId="161791bae1afb603" providerId="LiveId" clId="{B8AC8F21-BB3E-6B4E-9E6C-85B718636A29}" dt="2024-11-30T16:02:53.476" v="83" actId="2696"/>
        <pc:sldMkLst>
          <pc:docMk/>
          <pc:sldMk cId="2176382884" sldId="497"/>
        </pc:sldMkLst>
      </pc:sldChg>
      <pc:sldChg chg="del">
        <pc:chgData name="Jim Fleming" userId="161791bae1afb603" providerId="LiveId" clId="{B8AC8F21-BB3E-6B4E-9E6C-85B718636A29}" dt="2024-11-30T16:02:53.825" v="84" actId="2696"/>
        <pc:sldMkLst>
          <pc:docMk/>
          <pc:sldMk cId="3431166076" sldId="498"/>
        </pc:sldMkLst>
      </pc:sldChg>
      <pc:sldChg chg="del">
        <pc:chgData name="Jim Fleming" userId="161791bae1afb603" providerId="LiveId" clId="{B8AC8F21-BB3E-6B4E-9E6C-85B718636A29}" dt="2024-11-30T16:02:55.057" v="87" actId="2696"/>
        <pc:sldMkLst>
          <pc:docMk/>
          <pc:sldMk cId="529554152" sldId="499"/>
        </pc:sldMkLst>
      </pc:sldChg>
      <pc:sldChg chg="del">
        <pc:chgData name="Jim Fleming" userId="161791bae1afb603" providerId="LiveId" clId="{B8AC8F21-BB3E-6B4E-9E6C-85B718636A29}" dt="2024-11-30T16:02:55.711" v="89" actId="2696"/>
        <pc:sldMkLst>
          <pc:docMk/>
          <pc:sldMk cId="4288472858" sldId="500"/>
        </pc:sldMkLst>
      </pc:sldChg>
      <pc:sldChg chg="del">
        <pc:chgData name="Jim Fleming" userId="161791bae1afb603" providerId="LiveId" clId="{B8AC8F21-BB3E-6B4E-9E6C-85B718636A29}" dt="2024-11-30T16:02:52.071" v="79" actId="2696"/>
        <pc:sldMkLst>
          <pc:docMk/>
          <pc:sldMk cId="3517844600" sldId="502"/>
        </pc:sldMkLst>
      </pc:sldChg>
      <pc:sldChg chg="del">
        <pc:chgData name="Jim Fleming" userId="161791bae1afb603" providerId="LiveId" clId="{B8AC8F21-BB3E-6B4E-9E6C-85B718636A29}" dt="2024-11-30T16:02:51.714" v="78" actId="2696"/>
        <pc:sldMkLst>
          <pc:docMk/>
          <pc:sldMk cId="2295729869" sldId="503"/>
        </pc:sldMkLst>
      </pc:sldChg>
      <pc:sldChg chg="modSp add mod">
        <pc:chgData name="Jim Fleming" userId="161791bae1afb603" providerId="LiveId" clId="{B8AC8F21-BB3E-6B4E-9E6C-85B718636A29}" dt="2024-11-30T16:09:23.060" v="129"/>
        <pc:sldMkLst>
          <pc:docMk/>
          <pc:sldMk cId="1410470191" sldId="504"/>
        </pc:sldMkLst>
      </pc:sldChg>
      <pc:sldChg chg="del">
        <pc:chgData name="Jim Fleming" userId="161791bae1afb603" providerId="LiveId" clId="{B8AC8F21-BB3E-6B4E-9E6C-85B718636A29}" dt="2024-11-30T16:02:54.085" v="85" actId="2696"/>
        <pc:sldMkLst>
          <pc:docMk/>
          <pc:sldMk cId="2827314747" sldId="594"/>
        </pc:sldMkLst>
      </pc:sldChg>
      <pc:sldChg chg="modSp add mod">
        <pc:chgData name="Jim Fleming" userId="161791bae1afb603" providerId="LiveId" clId="{B8AC8F21-BB3E-6B4E-9E6C-85B718636A29}" dt="2024-11-30T16:08:13.183" v="121"/>
        <pc:sldMkLst>
          <pc:docMk/>
          <pc:sldMk cId="3051952489" sldId="633"/>
        </pc:sldMkLst>
      </pc:sldChg>
      <pc:sldChg chg="del">
        <pc:chgData name="Jim Fleming" userId="161791bae1afb603" providerId="LiveId" clId="{B8AC8F21-BB3E-6B4E-9E6C-85B718636A29}" dt="2024-11-30T16:02:49.752" v="77" actId="2696"/>
        <pc:sldMkLst>
          <pc:docMk/>
          <pc:sldMk cId="1092160196" sldId="640"/>
        </pc:sldMkLst>
      </pc:sldChg>
      <pc:sldChg chg="del">
        <pc:chgData name="Jim Fleming" userId="161791bae1afb603" providerId="LiveId" clId="{B8AC8F21-BB3E-6B4E-9E6C-85B718636A29}" dt="2024-11-30T16:02:56.930" v="92" actId="2696"/>
        <pc:sldMkLst>
          <pc:docMk/>
          <pc:sldMk cId="993400007" sldId="684"/>
        </pc:sldMkLst>
      </pc:sldChg>
      <pc:sldChg chg="del">
        <pc:chgData name="Jim Fleming" userId="161791bae1afb603" providerId="LiveId" clId="{B8AC8F21-BB3E-6B4E-9E6C-85B718636A29}" dt="2024-11-30T16:05:33.385" v="99" actId="2696"/>
        <pc:sldMkLst>
          <pc:docMk/>
          <pc:sldMk cId="540106734" sldId="693"/>
        </pc:sldMkLst>
      </pc:sldChg>
      <pc:sldChg chg="modSp add mod">
        <pc:chgData name="Jim Fleming" userId="161791bae1afb603" providerId="LiveId" clId="{B8AC8F21-BB3E-6B4E-9E6C-85B718636A29}" dt="2024-11-30T16:08:53.145" v="127" actId="20577"/>
        <pc:sldMkLst>
          <pc:docMk/>
          <pc:sldMk cId="1565996865" sldId="698"/>
        </pc:sldMkLst>
      </pc:sldChg>
      <pc:sldChg chg="modSp mod">
        <pc:chgData name="Jim Fleming" userId="161791bae1afb603" providerId="LiveId" clId="{B8AC8F21-BB3E-6B4E-9E6C-85B718636A29}" dt="2024-11-30T16:02:07.095" v="71" actId="6549"/>
        <pc:sldMkLst>
          <pc:docMk/>
          <pc:sldMk cId="126713534" sldId="700"/>
        </pc:sldMkLst>
        <pc:spChg chg="mod">
          <ac:chgData name="Jim Fleming" userId="161791bae1afb603" providerId="LiveId" clId="{B8AC8F21-BB3E-6B4E-9E6C-85B718636A29}" dt="2024-11-30T16:01:48.592" v="62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B8AC8F21-BB3E-6B4E-9E6C-85B718636A29}" dt="2024-11-30T16:02:07.095" v="71" actId="6549"/>
          <ac:spMkLst>
            <pc:docMk/>
            <pc:sldMk cId="126713534" sldId="700"/>
            <ac:spMk id="3" creationId="{D573F8F9-2B4E-97BE-CDAD-4178DA13B858}"/>
          </ac:spMkLst>
        </pc:spChg>
      </pc:sldChg>
      <pc:sldChg chg="del">
        <pc:chgData name="Jim Fleming" userId="161791bae1afb603" providerId="LiveId" clId="{B8AC8F21-BB3E-6B4E-9E6C-85B718636A29}" dt="2024-11-25T13:26:35.027" v="27" actId="2696"/>
        <pc:sldMkLst>
          <pc:docMk/>
          <pc:sldMk cId="2024863281" sldId="705"/>
        </pc:sldMkLst>
      </pc:sldChg>
      <pc:sldChg chg="del">
        <pc:chgData name="Jim Fleming" userId="161791bae1afb603" providerId="LiveId" clId="{B8AC8F21-BB3E-6B4E-9E6C-85B718636A29}" dt="2024-11-30T16:02:56.052" v="90" actId="2696"/>
        <pc:sldMkLst>
          <pc:docMk/>
          <pc:sldMk cId="4257291309" sldId="728"/>
        </pc:sldMkLst>
      </pc:sldChg>
      <pc:sldChg chg="del">
        <pc:chgData name="Jim Fleming" userId="161791bae1afb603" providerId="LiveId" clId="{B8AC8F21-BB3E-6B4E-9E6C-85B718636A29}" dt="2024-11-30T16:02:58.014" v="94" actId="2696"/>
        <pc:sldMkLst>
          <pc:docMk/>
          <pc:sldMk cId="2078864227" sldId="729"/>
        </pc:sldMkLst>
      </pc:sldChg>
      <pc:sldChg chg="modSp add mod">
        <pc:chgData name="Jim Fleming" userId="161791bae1afb603" providerId="LiveId" clId="{B8AC8F21-BB3E-6B4E-9E6C-85B718636A29}" dt="2024-11-30T16:12:30.428" v="152" actId="20577"/>
        <pc:sldMkLst>
          <pc:docMk/>
          <pc:sldMk cId="2883616708" sldId="740"/>
        </pc:sldMkLst>
      </pc:sldChg>
      <pc:sldChg chg="del">
        <pc:chgData name="Jim Fleming" userId="161791bae1afb603" providerId="LiveId" clId="{B8AC8F21-BB3E-6B4E-9E6C-85B718636A29}" dt="2024-11-25T13:26:34.703" v="26" actId="2696"/>
        <pc:sldMkLst>
          <pc:docMk/>
          <pc:sldMk cId="3864253014" sldId="740"/>
        </pc:sldMkLst>
      </pc:sldChg>
      <pc:sldChg chg="modSp mod ord">
        <pc:chgData name="Jim Fleming" userId="161791bae1afb603" providerId="LiveId" clId="{B8AC8F21-BB3E-6B4E-9E6C-85B718636A29}" dt="2024-11-30T16:14:07.609" v="160" actId="20578"/>
        <pc:sldMkLst>
          <pc:docMk/>
          <pc:sldMk cId="2148017563" sldId="742"/>
        </pc:sldMkLst>
      </pc:sldChg>
      <pc:sldChg chg="modSp add mod">
        <pc:chgData name="Jim Fleming" userId="161791bae1afb603" providerId="LiveId" clId="{B8AC8F21-BB3E-6B4E-9E6C-85B718636A29}" dt="2024-11-30T16:07:54.545" v="120" actId="6549"/>
        <pc:sldMkLst>
          <pc:docMk/>
          <pc:sldMk cId="3848641512" sldId="743"/>
        </pc:sldMkLst>
      </pc:sldChg>
      <pc:sldChg chg="del">
        <pc:chgData name="Jim Fleming" userId="161791bae1afb603" providerId="LiveId" clId="{B8AC8F21-BB3E-6B4E-9E6C-85B718636A29}" dt="2024-11-25T13:26:28.270" v="13" actId="2696"/>
        <pc:sldMkLst>
          <pc:docMk/>
          <pc:sldMk cId="187273621" sldId="744"/>
        </pc:sldMkLst>
      </pc:sldChg>
      <pc:sldChg chg="modSp add mod ord">
        <pc:chgData name="Jim Fleming" userId="161791bae1afb603" providerId="LiveId" clId="{B8AC8F21-BB3E-6B4E-9E6C-85B718636A29}" dt="2024-11-30T16:11:29.453" v="144" actId="20577"/>
        <pc:sldMkLst>
          <pc:docMk/>
          <pc:sldMk cId="3785582788" sldId="744"/>
        </pc:sldMkLst>
      </pc:sldChg>
      <pc:sldChg chg="del">
        <pc:chgData name="Jim Fleming" userId="161791bae1afb603" providerId="LiveId" clId="{B8AC8F21-BB3E-6B4E-9E6C-85B718636A29}" dt="2024-11-25T13:26:36.174" v="30" actId="2696"/>
        <pc:sldMkLst>
          <pc:docMk/>
          <pc:sldMk cId="1032684810" sldId="745"/>
        </pc:sldMkLst>
      </pc:sldChg>
      <pc:sldChg chg="add del ord">
        <pc:chgData name="Jim Fleming" userId="161791bae1afb603" providerId="LiveId" clId="{B8AC8F21-BB3E-6B4E-9E6C-85B718636A29}" dt="2024-11-30T16:12:56.455" v="154" actId="2696"/>
        <pc:sldMkLst>
          <pc:docMk/>
          <pc:sldMk cId="1804716061" sldId="745"/>
        </pc:sldMkLst>
      </pc:sldChg>
      <pc:sldChg chg="del">
        <pc:chgData name="Jim Fleming" userId="161791bae1afb603" providerId="LiveId" clId="{B8AC8F21-BB3E-6B4E-9E6C-85B718636A29}" dt="2024-11-25T13:26:32.034" v="19" actId="2696"/>
        <pc:sldMkLst>
          <pc:docMk/>
          <pc:sldMk cId="322534371" sldId="746"/>
        </pc:sldMkLst>
      </pc:sldChg>
      <pc:sldChg chg="modSp add mod">
        <pc:chgData name="Jim Fleming" userId="161791bae1afb603" providerId="LiveId" clId="{B8AC8F21-BB3E-6B4E-9E6C-85B718636A29}" dt="2024-11-30T16:08:56.215" v="128" actId="6549"/>
        <pc:sldMkLst>
          <pc:docMk/>
          <pc:sldMk cId="600501620" sldId="746"/>
        </pc:sldMkLst>
      </pc:sldChg>
      <pc:sldChg chg="add del">
        <pc:chgData name="Jim Fleming" userId="161791bae1afb603" providerId="LiveId" clId="{B8AC8F21-BB3E-6B4E-9E6C-85B718636A29}" dt="2024-11-30T16:10:27.395" v="136" actId="2696"/>
        <pc:sldMkLst>
          <pc:docMk/>
          <pc:sldMk cId="1361309622" sldId="747"/>
        </pc:sldMkLst>
      </pc:sldChg>
      <pc:sldChg chg="del">
        <pc:chgData name="Jim Fleming" userId="161791bae1afb603" providerId="LiveId" clId="{B8AC8F21-BB3E-6B4E-9E6C-85B718636A29}" dt="2024-11-25T13:26:32.447" v="20" actId="2696"/>
        <pc:sldMkLst>
          <pc:docMk/>
          <pc:sldMk cId="1475783776" sldId="747"/>
        </pc:sldMkLst>
      </pc:sldChg>
      <pc:sldChg chg="del">
        <pc:chgData name="Jim Fleming" userId="161791bae1afb603" providerId="LiveId" clId="{B8AC8F21-BB3E-6B4E-9E6C-85B718636A29}" dt="2024-11-25T13:26:32.830" v="21" actId="2696"/>
        <pc:sldMkLst>
          <pc:docMk/>
          <pc:sldMk cId="382059372" sldId="748"/>
        </pc:sldMkLst>
      </pc:sldChg>
      <pc:sldChg chg="modSp add mod">
        <pc:chgData name="Jim Fleming" userId="161791bae1afb603" providerId="LiveId" clId="{B8AC8F21-BB3E-6B4E-9E6C-85B718636A29}" dt="2024-11-30T16:10:20.139" v="135" actId="6549"/>
        <pc:sldMkLst>
          <pc:docMk/>
          <pc:sldMk cId="3109816492" sldId="748"/>
        </pc:sldMkLst>
      </pc:sldChg>
      <pc:sldChg chg="del">
        <pc:chgData name="Jim Fleming" userId="161791bae1afb603" providerId="LiveId" clId="{B8AC8F21-BB3E-6B4E-9E6C-85B718636A29}" dt="2024-11-25T13:26:33.209" v="22" actId="2696"/>
        <pc:sldMkLst>
          <pc:docMk/>
          <pc:sldMk cId="2459405847" sldId="749"/>
        </pc:sldMkLst>
      </pc:sldChg>
      <pc:sldChg chg="modSp add mod">
        <pc:chgData name="Jim Fleming" userId="161791bae1afb603" providerId="LiveId" clId="{B8AC8F21-BB3E-6B4E-9E6C-85B718636A29}" dt="2024-11-30T16:11:33.904" v="145" actId="6549"/>
        <pc:sldMkLst>
          <pc:docMk/>
          <pc:sldMk cId="4005817270" sldId="749"/>
        </pc:sldMkLst>
      </pc:sldChg>
      <pc:sldChg chg="modSp add mod ord">
        <pc:chgData name="Jim Fleming" userId="161791bae1afb603" providerId="LiveId" clId="{B8AC8F21-BB3E-6B4E-9E6C-85B718636A29}" dt="2024-11-30T16:12:50.622" v="153" actId="20578"/>
        <pc:sldMkLst>
          <pc:docMk/>
          <pc:sldMk cId="1667044278" sldId="750"/>
        </pc:sldMkLst>
      </pc:sldChg>
      <pc:sldChg chg="add ord">
        <pc:chgData name="Jim Fleming" userId="161791bae1afb603" providerId="LiveId" clId="{B8AC8F21-BB3E-6B4E-9E6C-85B718636A29}" dt="2024-11-30T16:13:53.052" v="158" actId="20578"/>
        <pc:sldMkLst>
          <pc:docMk/>
          <pc:sldMk cId="1438656522" sldId="751"/>
        </pc:sldMkLst>
      </pc:sldChg>
      <pc:sldChg chg="del">
        <pc:chgData name="Jim Fleming" userId="161791bae1afb603" providerId="LiveId" clId="{B8AC8F21-BB3E-6B4E-9E6C-85B718636A29}" dt="2024-11-25T13:26:33.503" v="23" actId="2696"/>
        <pc:sldMkLst>
          <pc:docMk/>
          <pc:sldMk cId="2122245224" sldId="751"/>
        </pc:sldMkLst>
      </pc:sldChg>
      <pc:sldChg chg="del">
        <pc:chgData name="Jim Fleming" userId="161791bae1afb603" providerId="LiveId" clId="{B8AC8F21-BB3E-6B4E-9E6C-85B718636A29}" dt="2024-11-25T13:26:33.879" v="24" actId="2696"/>
        <pc:sldMkLst>
          <pc:docMk/>
          <pc:sldMk cId="454296200" sldId="752"/>
        </pc:sldMkLst>
      </pc:sldChg>
      <pc:sldChg chg="add ord">
        <pc:chgData name="Jim Fleming" userId="161791bae1afb603" providerId="LiveId" clId="{B8AC8F21-BB3E-6B4E-9E6C-85B718636A29}" dt="2024-11-30T16:13:55.913" v="159" actId="20578"/>
        <pc:sldMkLst>
          <pc:docMk/>
          <pc:sldMk cId="2530387275" sldId="752"/>
        </pc:sldMkLst>
      </pc:sldChg>
      <pc:sldChg chg="del">
        <pc:chgData name="Jim Fleming" userId="161791bae1afb603" providerId="LiveId" clId="{B8AC8F21-BB3E-6B4E-9E6C-85B718636A29}" dt="2024-11-30T16:01:35.968" v="46" actId="2696"/>
        <pc:sldMkLst>
          <pc:docMk/>
          <pc:sldMk cId="2412137207" sldId="753"/>
        </pc:sldMkLst>
      </pc:sldChg>
      <pc:sldChg chg="add ord replId">
        <pc:chgData name="Jim Fleming" userId="161791bae1afb603" providerId="LiveId" clId="{B8AC8F21-BB3E-6B4E-9E6C-85B718636A29}" dt="2024-11-30T16:14:09.680" v="161" actId="20578"/>
        <pc:sldMkLst>
          <pc:docMk/>
          <pc:sldMk cId="2857827761" sldId="753"/>
        </pc:sldMkLst>
      </pc:sldChg>
      <pc:sldChg chg="add ord">
        <pc:chgData name="Jim Fleming" userId="161791bae1afb603" providerId="LiveId" clId="{B8AC8F21-BB3E-6B4E-9E6C-85B718636A29}" dt="2024-11-30T16:14:33.064" v="165" actId="20578"/>
        <pc:sldMkLst>
          <pc:docMk/>
          <pc:sldMk cId="3241586566" sldId="754"/>
        </pc:sldMkLst>
      </pc:sldChg>
      <pc:sldChg chg="del">
        <pc:chgData name="Jim Fleming" userId="161791bae1afb603" providerId="LiveId" clId="{B8AC8F21-BB3E-6B4E-9E6C-85B718636A29}" dt="2024-11-25T13:26:25.289" v="9" actId="2696"/>
        <pc:sldMkLst>
          <pc:docMk/>
          <pc:sldMk cId="1736064859" sldId="755"/>
        </pc:sldMkLst>
      </pc:sldChg>
      <pc:sldChg chg="add ord replId">
        <pc:chgData name="Jim Fleming" userId="161791bae1afb603" providerId="LiveId" clId="{B8AC8F21-BB3E-6B4E-9E6C-85B718636A29}" dt="2024-11-30T16:14:16.327" v="163" actId="20578"/>
        <pc:sldMkLst>
          <pc:docMk/>
          <pc:sldMk cId="3797088325" sldId="755"/>
        </pc:sldMkLst>
      </pc:sldChg>
      <pc:sldChg chg="del">
        <pc:chgData name="Jim Fleming" userId="161791bae1afb603" providerId="LiveId" clId="{B8AC8F21-BB3E-6B4E-9E6C-85B718636A29}" dt="2024-11-25T13:26:24.885" v="8" actId="2696"/>
        <pc:sldMkLst>
          <pc:docMk/>
          <pc:sldMk cId="2762868831" sldId="756"/>
        </pc:sldMkLst>
      </pc:sldChg>
      <pc:sldChg chg="add ord replId">
        <pc:chgData name="Jim Fleming" userId="161791bae1afb603" providerId="LiveId" clId="{B8AC8F21-BB3E-6B4E-9E6C-85B718636A29}" dt="2024-11-30T16:14:19.282" v="164" actId="20578"/>
        <pc:sldMkLst>
          <pc:docMk/>
          <pc:sldMk cId="2973430437" sldId="756"/>
        </pc:sldMkLst>
      </pc:sldChg>
      <pc:sldChg chg="add replId">
        <pc:chgData name="Jim Fleming" userId="161791bae1afb603" providerId="LiveId" clId="{B8AC8F21-BB3E-6B4E-9E6C-85B718636A29}" dt="2024-11-30T16:13:40.819" v="157" actId="2890"/>
        <pc:sldMkLst>
          <pc:docMk/>
          <pc:sldMk cId="459436214" sldId="757"/>
        </pc:sldMkLst>
      </pc:sldChg>
      <pc:sldChg chg="del">
        <pc:chgData name="Jim Fleming" userId="161791bae1afb603" providerId="LiveId" clId="{B8AC8F21-BB3E-6B4E-9E6C-85B718636A29}" dt="2024-11-30T16:02:54.486" v="86" actId="2696"/>
        <pc:sldMkLst>
          <pc:docMk/>
          <pc:sldMk cId="2273584828" sldId="757"/>
        </pc:sldMkLst>
      </pc:sldChg>
      <pc:sldChg chg="add ord">
        <pc:chgData name="Jim Fleming" userId="161791bae1afb603" providerId="LiveId" clId="{B8AC8F21-BB3E-6B4E-9E6C-85B718636A29}" dt="2024-11-30T16:14:39.633" v="167" actId="20578"/>
        <pc:sldMkLst>
          <pc:docMk/>
          <pc:sldMk cId="959244210" sldId="758"/>
        </pc:sldMkLst>
      </pc:sldChg>
      <pc:sldChg chg="del">
        <pc:chgData name="Jim Fleming" userId="161791bae1afb603" providerId="LiveId" clId="{B8AC8F21-BB3E-6B4E-9E6C-85B718636A29}" dt="2024-11-25T13:26:25.649" v="10" actId="2696"/>
        <pc:sldMkLst>
          <pc:docMk/>
          <pc:sldMk cId="3191402022" sldId="758"/>
        </pc:sldMkLst>
      </pc:sldChg>
      <pc:sldChg chg="del">
        <pc:chgData name="Jim Fleming" userId="161791bae1afb603" providerId="LiveId" clId="{B8AC8F21-BB3E-6B4E-9E6C-85B718636A29}" dt="2024-11-25T13:26:37.044" v="32" actId="2696"/>
        <pc:sldMkLst>
          <pc:docMk/>
          <pc:sldMk cId="3255978673" sldId="759"/>
        </pc:sldMkLst>
      </pc:sldChg>
      <pc:sldChg chg="addSp modSp add mod ord chgLayout">
        <pc:chgData name="Jim Fleming" userId="161791bae1afb603" providerId="LiveId" clId="{B8AC8F21-BB3E-6B4E-9E6C-85B718636A29}" dt="2024-11-30T16:18:13.359" v="375" actId="20577"/>
        <pc:sldMkLst>
          <pc:docMk/>
          <pc:sldMk cId="3653972820" sldId="759"/>
        </pc:sldMkLst>
      </pc:sldChg>
      <pc:sldChg chg="del">
        <pc:chgData name="Jim Fleming" userId="161791bae1afb603" providerId="LiveId" clId="{B8AC8F21-BB3E-6B4E-9E6C-85B718636A29}" dt="2024-11-30T16:02:56.378" v="91" actId="2696"/>
        <pc:sldMkLst>
          <pc:docMk/>
          <pc:sldMk cId="3848641512" sldId="760"/>
        </pc:sldMkLst>
      </pc:sldChg>
      <pc:sldChg chg="del">
        <pc:chgData name="Jim Fleming" userId="161791bae1afb603" providerId="LiveId" clId="{B8AC8F21-BB3E-6B4E-9E6C-85B718636A29}" dt="2024-11-25T13:26:35.612" v="29" actId="2696"/>
        <pc:sldMkLst>
          <pc:docMk/>
          <pc:sldMk cId="3298339714" sldId="762"/>
        </pc:sldMkLst>
      </pc:sldChg>
      <pc:sldChg chg="del">
        <pc:chgData name="Jim Fleming" userId="161791bae1afb603" providerId="LiveId" clId="{B8AC8F21-BB3E-6B4E-9E6C-85B718636A29}" dt="2024-11-25T13:26:25.968" v="11" actId="2696"/>
        <pc:sldMkLst>
          <pc:docMk/>
          <pc:sldMk cId="1175258258" sldId="763"/>
        </pc:sldMkLst>
      </pc:sldChg>
      <pc:sldChg chg="del">
        <pc:chgData name="Jim Fleming" userId="161791bae1afb603" providerId="LiveId" clId="{B8AC8F21-BB3E-6B4E-9E6C-85B718636A29}" dt="2024-11-25T13:26:36.653" v="31" actId="2696"/>
        <pc:sldMkLst>
          <pc:docMk/>
          <pc:sldMk cId="3367288232" sldId="764"/>
        </pc:sldMkLst>
      </pc:sldChg>
      <pc:sldChg chg="del">
        <pc:chgData name="Jim Fleming" userId="161791bae1afb603" providerId="LiveId" clId="{B8AC8F21-BB3E-6B4E-9E6C-85B718636A29}" dt="2024-11-25T13:26:31.661" v="18" actId="2696"/>
        <pc:sldMkLst>
          <pc:docMk/>
          <pc:sldMk cId="1791157963" sldId="765"/>
        </pc:sldMkLst>
      </pc:sldChg>
      <pc:sldChg chg="del">
        <pc:chgData name="Jim Fleming" userId="161791bae1afb603" providerId="LiveId" clId="{B8AC8F21-BB3E-6B4E-9E6C-85B718636A29}" dt="2024-11-25T13:26:28.568" v="14" actId="2696"/>
        <pc:sldMkLst>
          <pc:docMk/>
          <pc:sldMk cId="2866822545" sldId="766"/>
        </pc:sldMkLst>
      </pc:sldChg>
      <pc:sldChg chg="del">
        <pc:chgData name="Jim Fleming" userId="161791bae1afb603" providerId="LiveId" clId="{B8AC8F21-BB3E-6B4E-9E6C-85B718636A29}" dt="2024-11-25T13:26:26.296" v="12" actId="2696"/>
        <pc:sldMkLst>
          <pc:docMk/>
          <pc:sldMk cId="311938553" sldId="767"/>
        </pc:sldMkLst>
      </pc:sldChg>
      <pc:sldChg chg="del">
        <pc:chgData name="Jim Fleming" userId="161791bae1afb603" providerId="LiveId" clId="{B8AC8F21-BB3E-6B4E-9E6C-85B718636A29}" dt="2024-11-25T13:26:35.327" v="28" actId="2696"/>
        <pc:sldMkLst>
          <pc:docMk/>
          <pc:sldMk cId="483315978" sldId="768"/>
        </pc:sldMkLst>
      </pc:sldChg>
      <pc:sldChg chg="del">
        <pc:chgData name="Jim Fleming" userId="161791bae1afb603" providerId="LiveId" clId="{B8AC8F21-BB3E-6B4E-9E6C-85B718636A29}" dt="2024-11-25T13:26:34.218" v="25" actId="2696"/>
        <pc:sldMkLst>
          <pc:docMk/>
          <pc:sldMk cId="363322372" sldId="769"/>
        </pc:sldMkLst>
      </pc:sldChg>
      <pc:sldChg chg="del">
        <pc:chgData name="Jim Fleming" userId="161791bae1afb603" providerId="LiveId" clId="{B8AC8F21-BB3E-6B4E-9E6C-85B718636A29}" dt="2024-11-25T13:26:28.920" v="15" actId="2696"/>
        <pc:sldMkLst>
          <pc:docMk/>
          <pc:sldMk cId="3631196534" sldId="770"/>
        </pc:sldMkLst>
      </pc:sldChg>
      <pc:sldChg chg="del">
        <pc:chgData name="Jim Fleming" userId="161791bae1afb603" providerId="LiveId" clId="{B8AC8F21-BB3E-6B4E-9E6C-85B718636A29}" dt="2024-11-25T13:26:29.175" v="16" actId="2696"/>
        <pc:sldMkLst>
          <pc:docMk/>
          <pc:sldMk cId="2488790072" sldId="771"/>
        </pc:sldMkLst>
      </pc:sldChg>
      <pc:sldChg chg="del">
        <pc:chgData name="Jim Fleming" userId="161791bae1afb603" providerId="LiveId" clId="{B8AC8F21-BB3E-6B4E-9E6C-85B718636A29}" dt="2024-11-25T13:26:29.425" v="17" actId="2696"/>
        <pc:sldMkLst>
          <pc:docMk/>
          <pc:sldMk cId="3588474590" sldId="772"/>
        </pc:sldMkLst>
      </pc:sldChg>
      <pc:sldMasterChg chg="modSldLayout">
        <pc:chgData name="Jim Fleming" userId="161791bae1afb603" providerId="LiveId" clId="{B8AC8F21-BB3E-6B4E-9E6C-85B718636A29}" dt="2024-11-25T13:24:46.743" v="1"/>
        <pc:sldMasterMkLst>
          <pc:docMk/>
          <pc:sldMasterMk cId="2266903852" sldId="2147483648"/>
        </pc:sldMasterMkLst>
        <pc:sldLayoutChg chg="delSp delDesignElem">
          <pc:chgData name="Jim Fleming" userId="161791bae1afb603" providerId="LiveId" clId="{B8AC8F21-BB3E-6B4E-9E6C-85B718636A29}" dt="2024-11-25T13:24:46.743" v="1"/>
          <pc:sldLayoutMkLst>
            <pc:docMk/>
            <pc:sldMasterMk cId="2266903852" sldId="2147483648"/>
            <pc:sldLayoutMk cId="2799677974" sldId="2147483660"/>
          </pc:sldLayoutMkLst>
        </pc:sldLayoutChg>
      </pc:sldMaster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">
        <pc:chgData name="Jim Fleming" userId="161791bae1afb603" providerId="LiveId" clId="{49D3FCA3-1F1B-8748-B9E5-DAC99CF0A7F6}" dt="2024-09-06T21:43:13.276" v="10" actId="6549"/>
        <pc:sldMkLst>
          <pc:docMk/>
          <pc:sldMk cId="384459236" sldId="666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00E9CEF1-70AC-3F4A-AE94-AB46DC0184EF}"/>
    <pc:docChg chg="custSel addSld delSld modSld sldOrd">
      <pc:chgData name="Jim Fleming" userId="161791bae1afb603" providerId="LiveId" clId="{00E9CEF1-70AC-3F4A-AE94-AB46DC0184EF}" dt="2024-11-16T14:57:03.336" v="306" actId="114"/>
      <pc:docMkLst>
        <pc:docMk/>
      </pc:docMkLst>
      <pc:sldChg chg="modSp mod ord">
        <pc:chgData name="Jim Fleming" userId="161791bae1afb603" providerId="LiveId" clId="{00E9CEF1-70AC-3F4A-AE94-AB46DC0184EF}" dt="2024-11-16T14:48:16.991" v="250" actId="20578"/>
        <pc:sldMkLst>
          <pc:docMk/>
          <pc:sldMk cId="3544828559" sldId="467"/>
        </pc:sldMkLst>
      </pc:sldChg>
      <pc:sldChg chg="del">
        <pc:chgData name="Jim Fleming" userId="161791bae1afb603" providerId="LiveId" clId="{00E9CEF1-70AC-3F4A-AE94-AB46DC0184EF}" dt="2024-11-16T14:47:39.480" v="242" actId="2696"/>
        <pc:sldMkLst>
          <pc:docMk/>
          <pc:sldMk cId="1772728538" sldId="592"/>
        </pc:sldMkLst>
      </pc:sldChg>
      <pc:sldChg chg="modSp mod">
        <pc:chgData name="Jim Fleming" userId="161791bae1afb603" providerId="LiveId" clId="{00E9CEF1-70AC-3F4A-AE94-AB46DC0184EF}" dt="2024-11-16T14:51:14.327" v="262" actId="20577"/>
        <pc:sldMkLst>
          <pc:docMk/>
          <pc:sldMk cId="3243089493" sldId="678"/>
        </pc:sldMkLst>
      </pc:sldChg>
      <pc:sldChg chg="modSp mod">
        <pc:chgData name="Jim Fleming" userId="161791bae1afb603" providerId="LiveId" clId="{00E9CEF1-70AC-3F4A-AE94-AB46DC0184EF}" dt="2024-11-16T13:38:39.109" v="67" actId="6549"/>
        <pc:sldMkLst>
          <pc:docMk/>
          <pc:sldMk cId="126713534" sldId="700"/>
        </pc:sldMkLst>
      </pc:sldChg>
      <pc:sldChg chg="del">
        <pc:chgData name="Jim Fleming" userId="161791bae1afb603" providerId="LiveId" clId="{00E9CEF1-70AC-3F4A-AE94-AB46DC0184EF}" dt="2024-11-16T14:47:40.875" v="243" actId="2696"/>
        <pc:sldMkLst>
          <pc:docMk/>
          <pc:sldMk cId="2024863281" sldId="705"/>
        </pc:sldMkLst>
      </pc:sldChg>
      <pc:sldChg chg="del">
        <pc:chgData name="Jim Fleming" userId="161791bae1afb603" providerId="LiveId" clId="{00E9CEF1-70AC-3F4A-AE94-AB46DC0184EF}" dt="2024-11-16T14:47:49.680" v="247" actId="2696"/>
        <pc:sldMkLst>
          <pc:docMk/>
          <pc:sldMk cId="1467715689" sldId="707"/>
        </pc:sldMkLst>
      </pc:sldChg>
      <pc:sldChg chg="modSp mod ord">
        <pc:chgData name="Jim Fleming" userId="161791bae1afb603" providerId="LiveId" clId="{00E9CEF1-70AC-3F4A-AE94-AB46DC0184EF}" dt="2024-11-16T13:37:48.851" v="59" actId="20577"/>
        <pc:sldMkLst>
          <pc:docMk/>
          <pc:sldMk cId="3252432145" sldId="726"/>
        </pc:sldMkLst>
      </pc:sldChg>
      <pc:sldChg chg="del">
        <pc:chgData name="Jim Fleming" userId="161791bae1afb603" providerId="LiveId" clId="{00E9CEF1-70AC-3F4A-AE94-AB46DC0184EF}" dt="2024-11-16T14:47:47.399" v="246" actId="2696"/>
        <pc:sldMkLst>
          <pc:docMk/>
          <pc:sldMk cId="1373694091" sldId="727"/>
        </pc:sldMkLst>
      </pc:sldChg>
      <pc:sldChg chg="modSp mod ord">
        <pc:chgData name="Jim Fleming" userId="161791bae1afb603" providerId="LiveId" clId="{00E9CEF1-70AC-3F4A-AE94-AB46DC0184EF}" dt="2024-11-16T14:50:12.608" v="251" actId="20578"/>
        <pc:sldMkLst>
          <pc:docMk/>
          <pc:sldMk cId="2474574291" sldId="730"/>
        </pc:sldMkLst>
      </pc:sldChg>
      <pc:sldChg chg="del">
        <pc:chgData name="Jim Fleming" userId="161791bae1afb603" providerId="LiveId" clId="{00E9CEF1-70AC-3F4A-AE94-AB46DC0184EF}" dt="2024-11-16T13:42:01.785" v="68" actId="2696"/>
        <pc:sldMkLst>
          <pc:docMk/>
          <pc:sldMk cId="137989349" sldId="731"/>
        </pc:sldMkLst>
      </pc:sldChg>
      <pc:sldChg chg="del">
        <pc:chgData name="Jim Fleming" userId="161791bae1afb603" providerId="LiveId" clId="{00E9CEF1-70AC-3F4A-AE94-AB46DC0184EF}" dt="2024-11-16T13:42:02.072" v="69" actId="2696"/>
        <pc:sldMkLst>
          <pc:docMk/>
          <pc:sldMk cId="554164746" sldId="732"/>
        </pc:sldMkLst>
      </pc:sldChg>
      <pc:sldChg chg="del">
        <pc:chgData name="Jim Fleming" userId="161791bae1afb603" providerId="LiveId" clId="{00E9CEF1-70AC-3F4A-AE94-AB46DC0184EF}" dt="2024-11-16T13:42:02.415" v="70" actId="2696"/>
        <pc:sldMkLst>
          <pc:docMk/>
          <pc:sldMk cId="1238459521" sldId="733"/>
        </pc:sldMkLst>
      </pc:sldChg>
      <pc:sldChg chg="del">
        <pc:chgData name="Jim Fleming" userId="161791bae1afb603" providerId="LiveId" clId="{00E9CEF1-70AC-3F4A-AE94-AB46DC0184EF}" dt="2024-11-16T14:47:44.540" v="244" actId="2696"/>
        <pc:sldMkLst>
          <pc:docMk/>
          <pc:sldMk cId="450558310" sldId="734"/>
        </pc:sldMkLst>
      </pc:sldChg>
      <pc:sldChg chg="del">
        <pc:chgData name="Jim Fleming" userId="161791bae1afb603" providerId="LiveId" clId="{00E9CEF1-70AC-3F4A-AE94-AB46DC0184EF}" dt="2024-11-16T14:47:46.468" v="245" actId="2696"/>
        <pc:sldMkLst>
          <pc:docMk/>
          <pc:sldMk cId="2478253703" sldId="735"/>
        </pc:sldMkLst>
      </pc:sldChg>
      <pc:sldChg chg="del">
        <pc:chgData name="Jim Fleming" userId="161791bae1afb603" providerId="LiveId" clId="{00E9CEF1-70AC-3F4A-AE94-AB46DC0184EF}" dt="2024-11-16T13:28:03.278" v="6" actId="2696"/>
        <pc:sldMkLst>
          <pc:docMk/>
          <pc:sldMk cId="3154670379" sldId="736"/>
        </pc:sldMkLst>
      </pc:sldChg>
      <pc:sldChg chg="addSp delSp modSp add mod">
        <pc:chgData name="Jim Fleming" userId="161791bae1afb603" providerId="LiveId" clId="{00E9CEF1-70AC-3F4A-AE94-AB46DC0184EF}" dt="2024-11-16T13:28:43.036" v="29" actId="478"/>
        <pc:sldMkLst>
          <pc:docMk/>
          <pc:sldMk cId="3420503404" sldId="736"/>
        </pc:sldMkLst>
      </pc:sldChg>
      <pc:sldChg chg="del">
        <pc:chgData name="Jim Fleming" userId="161791bae1afb603" providerId="LiveId" clId="{00E9CEF1-70AC-3F4A-AE94-AB46DC0184EF}" dt="2024-11-16T13:28:04.146" v="7" actId="2696"/>
        <pc:sldMkLst>
          <pc:docMk/>
          <pc:sldMk cId="1534516976" sldId="737"/>
        </pc:sldMkLst>
      </pc:sldChg>
      <pc:sldChg chg="modSp add mod ord modShow">
        <pc:chgData name="Jim Fleming" userId="161791bae1afb603" providerId="LiveId" clId="{00E9CEF1-70AC-3F4A-AE94-AB46DC0184EF}" dt="2024-11-16T14:50:29.553" v="252" actId="20578"/>
        <pc:sldMkLst>
          <pc:docMk/>
          <pc:sldMk cId="2954139850" sldId="737"/>
        </pc:sldMkLst>
      </pc:sldChg>
      <pc:sldChg chg="del">
        <pc:chgData name="Jim Fleming" userId="161791bae1afb603" providerId="LiveId" clId="{00E9CEF1-70AC-3F4A-AE94-AB46DC0184EF}" dt="2024-11-16T13:28:07.276" v="10" actId="2696"/>
        <pc:sldMkLst>
          <pc:docMk/>
          <pc:sldMk cId="2088553197" sldId="738"/>
        </pc:sldMkLst>
      </pc:sldChg>
      <pc:sldChg chg="modSp add mod ord">
        <pc:chgData name="Jim Fleming" userId="161791bae1afb603" providerId="LiveId" clId="{00E9CEF1-70AC-3F4A-AE94-AB46DC0184EF}" dt="2024-11-16T14:53:22.749" v="263" actId="20578"/>
        <pc:sldMkLst>
          <pc:docMk/>
          <pc:sldMk cId="3723775209" sldId="738"/>
        </pc:sldMkLst>
      </pc:sldChg>
      <pc:sldChg chg="modSp add mod ord">
        <pc:chgData name="Jim Fleming" userId="161791bae1afb603" providerId="LiveId" clId="{00E9CEF1-70AC-3F4A-AE94-AB46DC0184EF}" dt="2024-11-16T14:54:30.686" v="266" actId="20578"/>
        <pc:sldMkLst>
          <pc:docMk/>
          <pc:sldMk cId="165167477" sldId="739"/>
        </pc:sldMkLst>
      </pc:sldChg>
      <pc:sldChg chg="del">
        <pc:chgData name="Jim Fleming" userId="161791bae1afb603" providerId="LiveId" clId="{00E9CEF1-70AC-3F4A-AE94-AB46DC0184EF}" dt="2024-11-16T13:28:09.290" v="11" actId="2696"/>
        <pc:sldMkLst>
          <pc:docMk/>
          <pc:sldMk cId="3686724532" sldId="739"/>
        </pc:sldMkLst>
      </pc:sldChg>
      <pc:sldChg chg="del">
        <pc:chgData name="Jim Fleming" userId="161791bae1afb603" providerId="LiveId" clId="{00E9CEF1-70AC-3F4A-AE94-AB46DC0184EF}" dt="2024-11-16T13:28:04.963" v="8" actId="2696"/>
        <pc:sldMkLst>
          <pc:docMk/>
          <pc:sldMk cId="3393890410" sldId="740"/>
        </pc:sldMkLst>
      </pc:sldChg>
      <pc:sldChg chg="modSp add mod ord modShow">
        <pc:chgData name="Jim Fleming" userId="161791bae1afb603" providerId="LiveId" clId="{00E9CEF1-70AC-3F4A-AE94-AB46DC0184EF}" dt="2024-11-16T14:57:03.336" v="306" actId="114"/>
        <pc:sldMkLst>
          <pc:docMk/>
          <pc:sldMk cId="3864253014" sldId="740"/>
        </pc:sldMkLst>
      </pc:sldChg>
      <pc:sldChg chg="del">
        <pc:chgData name="Jim Fleming" userId="161791bae1afb603" providerId="LiveId" clId="{00E9CEF1-70AC-3F4A-AE94-AB46DC0184EF}" dt="2024-11-16T13:28:06.286" v="9" actId="2696"/>
        <pc:sldMkLst>
          <pc:docMk/>
          <pc:sldMk cId="3079311263" sldId="741"/>
        </pc:sldMkLst>
      </pc:sldChg>
      <pc:sldChg chg="modSp add mod ord modShow">
        <pc:chgData name="Jim Fleming" userId="161791bae1afb603" providerId="LiveId" clId="{00E9CEF1-70AC-3F4A-AE94-AB46DC0184EF}" dt="2024-11-16T14:31:14.937" v="241" actId="20577"/>
        <pc:sldMkLst>
          <pc:docMk/>
          <pc:sldMk cId="3810478082" sldId="741"/>
        </pc:sldMkLst>
      </pc:sldChg>
      <pc:sldChg chg="add ord">
        <pc:chgData name="Jim Fleming" userId="161791bae1afb603" providerId="LiveId" clId="{00E9CEF1-70AC-3F4A-AE94-AB46DC0184EF}" dt="2024-11-16T14:48:02.591" v="249" actId="20578"/>
        <pc:sldMkLst>
          <pc:docMk/>
          <pc:sldMk cId="2148017563" sldId="742"/>
        </pc:sldMkLst>
      </pc:sldChg>
      <pc:sldChg chg="add ord">
        <pc:chgData name="Jim Fleming" userId="161791bae1afb603" providerId="LiveId" clId="{00E9CEF1-70AC-3F4A-AE94-AB46DC0184EF}" dt="2024-11-16T14:55:16.313" v="272" actId="20578"/>
        <pc:sldMkLst>
          <pc:docMk/>
          <pc:sldMk cId="1857979932" sldId="743"/>
        </pc:sldMkLst>
      </pc:sldChg>
      <pc:sldChg chg="add">
        <pc:chgData name="Jim Fleming" userId="161791bae1afb603" providerId="LiveId" clId="{00E9CEF1-70AC-3F4A-AE94-AB46DC0184EF}" dt="2024-11-16T14:55:01.753" v="267" actId="2890"/>
        <pc:sldMkLst>
          <pc:docMk/>
          <pc:sldMk cId="1423945184" sldId="744"/>
        </pc:sldMkLst>
      </pc:sldChg>
      <pc:sldChg chg="add ord">
        <pc:chgData name="Jim Fleming" userId="161791bae1afb603" providerId="LiveId" clId="{00E9CEF1-70AC-3F4A-AE94-AB46DC0184EF}" dt="2024-11-16T14:55:14.324" v="271" actId="20578"/>
        <pc:sldMkLst>
          <pc:docMk/>
          <pc:sldMk cId="768244459" sldId="745"/>
        </pc:sldMkLst>
      </pc:sldChg>
      <pc:sldChg chg="add ord">
        <pc:chgData name="Jim Fleming" userId="161791bae1afb603" providerId="LiveId" clId="{00E9CEF1-70AC-3F4A-AE94-AB46DC0184EF}" dt="2024-11-16T14:55:06.955" v="270" actId="20578"/>
        <pc:sldMkLst>
          <pc:docMk/>
          <pc:sldMk cId="3069362677" sldId="746"/>
        </pc:sldMkLst>
      </pc:sldChg>
      <pc:sldChg chg="add ord">
        <pc:chgData name="Jim Fleming" userId="161791bae1afb603" providerId="LiveId" clId="{00E9CEF1-70AC-3F4A-AE94-AB46DC0184EF}" dt="2024-11-16T14:55:19.818" v="274" actId="20578"/>
        <pc:sldMkLst>
          <pc:docMk/>
          <pc:sldMk cId="1887227862" sldId="747"/>
        </pc:sldMkLst>
      </pc:sldChg>
      <pc:sldChg chg="add ord">
        <pc:chgData name="Jim Fleming" userId="161791bae1afb603" providerId="LiveId" clId="{00E9CEF1-70AC-3F4A-AE94-AB46DC0184EF}" dt="2024-11-16T14:55:47.651" v="276" actId="20578"/>
        <pc:sldMkLst>
          <pc:docMk/>
          <pc:sldMk cId="3999488395" sldId="748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13C3B604-77E2-1C4D-B6D8-0D106C61FB72}"/>
    <pc:docChg chg="undo custSel addSld delSld modSld sldOrd">
      <pc:chgData name="Jim Fleming" userId="161791bae1afb603" providerId="LiveId" clId="{13C3B604-77E2-1C4D-B6D8-0D106C61FB72}" dt="2024-11-09T15:56:45.163" v="582" actId="14734"/>
      <pc:docMkLst>
        <pc:docMk/>
      </pc:docMkLst>
      <pc:sldChg chg="modSp mod">
        <pc:chgData name="Jim Fleming" userId="161791bae1afb603" providerId="LiveId" clId="{13C3B604-77E2-1C4D-B6D8-0D106C61FB72}" dt="2024-11-09T00:29:54.768" v="6" actId="20577"/>
        <pc:sldMkLst>
          <pc:docMk/>
          <pc:sldMk cId="3544828559" sldId="467"/>
        </pc:sldMkLst>
      </pc:sldChg>
      <pc:sldChg chg="del">
        <pc:chgData name="Jim Fleming" userId="161791bae1afb603" providerId="LiveId" clId="{13C3B604-77E2-1C4D-B6D8-0D106C61FB72}" dt="2024-11-09T15:14:10.098" v="153" actId="2696"/>
        <pc:sldMkLst>
          <pc:docMk/>
          <pc:sldMk cId="1321751761" sldId="491"/>
        </pc:sldMkLst>
      </pc:sldChg>
      <pc:sldChg chg="modSp mod ord modShow">
        <pc:chgData name="Jim Fleming" userId="161791bae1afb603" providerId="LiveId" clId="{13C3B604-77E2-1C4D-B6D8-0D106C61FB72}" dt="2024-11-09T15:42:43.404" v="555" actId="20578"/>
        <pc:sldMkLst>
          <pc:docMk/>
          <pc:sldMk cId="1772728538" sldId="592"/>
        </pc:sldMkLst>
      </pc:sldChg>
      <pc:sldChg chg="modSp mod ord modShow">
        <pc:chgData name="Jim Fleming" userId="161791bae1afb603" providerId="LiveId" clId="{13C3B604-77E2-1C4D-B6D8-0D106C61FB72}" dt="2024-11-09T15:43:04.404" v="556" actId="20578"/>
        <pc:sldMkLst>
          <pc:docMk/>
          <pc:sldMk cId="3243089493" sldId="678"/>
        </pc:sldMkLst>
      </pc:sldChg>
      <pc:sldChg chg="del">
        <pc:chgData name="Jim Fleming" userId="161791bae1afb603" providerId="LiveId" clId="{13C3B604-77E2-1C4D-B6D8-0D106C61FB72}" dt="2024-11-09T15:14:09.417" v="152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13C3B604-77E2-1C4D-B6D8-0D106C61FB72}" dt="2024-11-09T00:30:29.944" v="23" actId="6549"/>
        <pc:sldMkLst>
          <pc:docMk/>
          <pc:sldMk cId="126713534" sldId="700"/>
        </pc:sldMkLst>
      </pc:sldChg>
      <pc:sldChg chg="del">
        <pc:chgData name="Jim Fleming" userId="161791bae1afb603" providerId="LiveId" clId="{13C3B604-77E2-1C4D-B6D8-0D106C61FB72}" dt="2024-11-09T00:30:36.352" v="24" actId="2696"/>
        <pc:sldMkLst>
          <pc:docMk/>
          <pc:sldMk cId="3460848480" sldId="701"/>
        </pc:sldMkLst>
      </pc:sldChg>
      <pc:sldChg chg="del">
        <pc:chgData name="Jim Fleming" userId="161791bae1afb603" providerId="LiveId" clId="{13C3B604-77E2-1C4D-B6D8-0D106C61FB72}" dt="2024-11-09T15:14:02.967" v="149" actId="2696"/>
        <pc:sldMkLst>
          <pc:docMk/>
          <pc:sldMk cId="1298997858" sldId="703"/>
        </pc:sldMkLst>
      </pc:sldChg>
      <pc:sldChg chg="del">
        <pc:chgData name="Jim Fleming" userId="161791bae1afb603" providerId="LiveId" clId="{13C3B604-77E2-1C4D-B6D8-0D106C61FB72}" dt="2024-11-09T00:30:38.182" v="25" actId="2696"/>
        <pc:sldMkLst>
          <pc:docMk/>
          <pc:sldMk cId="286889243" sldId="704"/>
        </pc:sldMkLst>
      </pc:sldChg>
      <pc:sldChg chg="modSp mod">
        <pc:chgData name="Jim Fleming" userId="161791bae1afb603" providerId="LiveId" clId="{13C3B604-77E2-1C4D-B6D8-0D106C61FB72}" dt="2024-11-09T15:10:19.822" v="108" actId="20577"/>
        <pc:sldMkLst>
          <pc:docMk/>
          <pc:sldMk cId="2024863281" sldId="705"/>
        </pc:sldMkLst>
      </pc:sldChg>
      <pc:sldChg chg="del">
        <pc:chgData name="Jim Fleming" userId="161791bae1afb603" providerId="LiveId" clId="{13C3B604-77E2-1C4D-B6D8-0D106C61FB72}" dt="2024-11-09T00:30:39.616" v="26" actId="2696"/>
        <pc:sldMkLst>
          <pc:docMk/>
          <pc:sldMk cId="3046990465" sldId="706"/>
        </pc:sldMkLst>
      </pc:sldChg>
      <pc:sldChg chg="modSp add del mod ord">
        <pc:chgData name="Jim Fleming" userId="161791bae1afb603" providerId="LiveId" clId="{13C3B604-77E2-1C4D-B6D8-0D106C61FB72}" dt="2024-11-09T15:53:00.989" v="575" actId="20578"/>
        <pc:sldMkLst>
          <pc:docMk/>
          <pc:sldMk cId="1467715689" sldId="707"/>
        </pc:sldMkLst>
      </pc:sldChg>
      <pc:sldChg chg="del">
        <pc:chgData name="Jim Fleming" userId="161791bae1afb603" providerId="LiveId" clId="{13C3B604-77E2-1C4D-B6D8-0D106C61FB72}" dt="2024-11-09T15:14:01.452" v="148" actId="2696"/>
        <pc:sldMkLst>
          <pc:docMk/>
          <pc:sldMk cId="1040603486" sldId="708"/>
        </pc:sldMkLst>
      </pc:sldChg>
      <pc:sldChg chg="del">
        <pc:chgData name="Jim Fleming" userId="161791bae1afb603" providerId="LiveId" clId="{13C3B604-77E2-1C4D-B6D8-0D106C61FB72}" dt="2024-11-09T15:14:15.416" v="155" actId="2696"/>
        <pc:sldMkLst>
          <pc:docMk/>
          <pc:sldMk cId="4162435030" sldId="709"/>
        </pc:sldMkLst>
      </pc:sldChg>
      <pc:sldChg chg="del">
        <pc:chgData name="Jim Fleming" userId="161791bae1afb603" providerId="LiveId" clId="{13C3B604-77E2-1C4D-B6D8-0D106C61FB72}" dt="2024-11-09T15:14:15.840" v="156" actId="2696"/>
        <pc:sldMkLst>
          <pc:docMk/>
          <pc:sldMk cId="1040643680" sldId="710"/>
        </pc:sldMkLst>
      </pc:sldChg>
      <pc:sldChg chg="del">
        <pc:chgData name="Jim Fleming" userId="161791bae1afb603" providerId="LiveId" clId="{13C3B604-77E2-1C4D-B6D8-0D106C61FB72}" dt="2024-11-09T15:34:26.957" v="546" actId="2696"/>
        <pc:sldMkLst>
          <pc:docMk/>
          <pc:sldMk cId="969465267" sldId="711"/>
        </pc:sldMkLst>
      </pc:sldChg>
      <pc:sldChg chg="del">
        <pc:chgData name="Jim Fleming" userId="161791bae1afb603" providerId="LiveId" clId="{13C3B604-77E2-1C4D-B6D8-0D106C61FB72}" dt="2024-11-09T15:14:22.442" v="158" actId="2696"/>
        <pc:sldMkLst>
          <pc:docMk/>
          <pc:sldMk cId="1279531188" sldId="712"/>
        </pc:sldMkLst>
      </pc:sldChg>
      <pc:sldChg chg="del">
        <pc:chgData name="Jim Fleming" userId="161791bae1afb603" providerId="LiveId" clId="{13C3B604-77E2-1C4D-B6D8-0D106C61FB72}" dt="2024-11-09T15:14:23.133" v="159" actId="2696"/>
        <pc:sldMkLst>
          <pc:docMk/>
          <pc:sldMk cId="4062631815" sldId="713"/>
        </pc:sldMkLst>
      </pc:sldChg>
      <pc:sldChg chg="del">
        <pc:chgData name="Jim Fleming" userId="161791bae1afb603" providerId="LiveId" clId="{13C3B604-77E2-1C4D-B6D8-0D106C61FB72}" dt="2024-11-09T00:29:57.759" v="7" actId="2696"/>
        <pc:sldMkLst>
          <pc:docMk/>
          <pc:sldMk cId="1355221916" sldId="714"/>
        </pc:sldMkLst>
      </pc:sldChg>
      <pc:sldChg chg="del">
        <pc:chgData name="Jim Fleming" userId="161791bae1afb603" providerId="LiveId" clId="{13C3B604-77E2-1C4D-B6D8-0D106C61FB72}" dt="2024-11-09T00:29:58.520" v="8" actId="2696"/>
        <pc:sldMkLst>
          <pc:docMk/>
          <pc:sldMk cId="1007604703" sldId="715"/>
        </pc:sldMkLst>
      </pc:sldChg>
      <pc:sldChg chg="del">
        <pc:chgData name="Jim Fleming" userId="161791bae1afb603" providerId="LiveId" clId="{13C3B604-77E2-1C4D-B6D8-0D106C61FB72}" dt="2024-11-09T00:29:59.599" v="9" actId="2696"/>
        <pc:sldMkLst>
          <pc:docMk/>
          <pc:sldMk cId="3251261246" sldId="716"/>
        </pc:sldMkLst>
      </pc:sldChg>
      <pc:sldChg chg="del">
        <pc:chgData name="Jim Fleming" userId="161791bae1afb603" providerId="LiveId" clId="{13C3B604-77E2-1C4D-B6D8-0D106C61FB72}" dt="2024-11-09T00:30:01.615" v="10" actId="2696"/>
        <pc:sldMkLst>
          <pc:docMk/>
          <pc:sldMk cId="2049081196" sldId="717"/>
        </pc:sldMkLst>
      </pc:sldChg>
      <pc:sldChg chg="del">
        <pc:chgData name="Jim Fleming" userId="161791bae1afb603" providerId="LiveId" clId="{13C3B604-77E2-1C4D-B6D8-0D106C61FB72}" dt="2024-11-09T00:30:03.605" v="12" actId="2696"/>
        <pc:sldMkLst>
          <pc:docMk/>
          <pc:sldMk cId="3853647379" sldId="718"/>
        </pc:sldMkLst>
      </pc:sldChg>
      <pc:sldChg chg="del">
        <pc:chgData name="Jim Fleming" userId="161791bae1afb603" providerId="LiveId" clId="{13C3B604-77E2-1C4D-B6D8-0D106C61FB72}" dt="2024-11-09T00:30:06.288" v="14" actId="2696"/>
        <pc:sldMkLst>
          <pc:docMk/>
          <pc:sldMk cId="1167401645" sldId="719"/>
        </pc:sldMkLst>
      </pc:sldChg>
      <pc:sldChg chg="del">
        <pc:chgData name="Jim Fleming" userId="161791bae1afb603" providerId="LiveId" clId="{13C3B604-77E2-1C4D-B6D8-0D106C61FB72}" dt="2024-11-09T00:30:02.600" v="11" actId="2696"/>
        <pc:sldMkLst>
          <pc:docMk/>
          <pc:sldMk cId="2099114349" sldId="720"/>
        </pc:sldMkLst>
      </pc:sldChg>
      <pc:sldChg chg="del">
        <pc:chgData name="Jim Fleming" userId="161791bae1afb603" providerId="LiveId" clId="{13C3B604-77E2-1C4D-B6D8-0D106C61FB72}" dt="2024-11-09T00:30:04.652" v="13" actId="2696"/>
        <pc:sldMkLst>
          <pc:docMk/>
          <pc:sldMk cId="2787600254" sldId="721"/>
        </pc:sldMkLst>
      </pc:sldChg>
      <pc:sldChg chg="del">
        <pc:chgData name="Jim Fleming" userId="161791bae1afb603" providerId="LiveId" clId="{13C3B604-77E2-1C4D-B6D8-0D106C61FB72}" dt="2024-11-09T15:14:12.479" v="154" actId="2696"/>
        <pc:sldMkLst>
          <pc:docMk/>
          <pc:sldMk cId="2845033210" sldId="722"/>
        </pc:sldMkLst>
      </pc:sldChg>
      <pc:sldChg chg="del">
        <pc:chgData name="Jim Fleming" userId="161791bae1afb603" providerId="LiveId" clId="{13C3B604-77E2-1C4D-B6D8-0D106C61FB72}" dt="2024-11-09T00:30:07.232" v="15" actId="2696"/>
        <pc:sldMkLst>
          <pc:docMk/>
          <pc:sldMk cId="2737041379" sldId="723"/>
        </pc:sldMkLst>
      </pc:sldChg>
      <pc:sldChg chg="del">
        <pc:chgData name="Jim Fleming" userId="161791bae1afb603" providerId="LiveId" clId="{13C3B604-77E2-1C4D-B6D8-0D106C61FB72}" dt="2024-11-09T00:30:07.953" v="16" actId="2696"/>
        <pc:sldMkLst>
          <pc:docMk/>
          <pc:sldMk cId="1228201692" sldId="724"/>
        </pc:sldMkLst>
      </pc:sldChg>
      <pc:sldChg chg="del">
        <pc:chgData name="Jim Fleming" userId="161791bae1afb603" providerId="LiveId" clId="{13C3B604-77E2-1C4D-B6D8-0D106C61FB72}" dt="2024-11-09T15:14:21.362" v="157" actId="2696"/>
        <pc:sldMkLst>
          <pc:docMk/>
          <pc:sldMk cId="953385556" sldId="725"/>
        </pc:sldMkLst>
      </pc:sldChg>
      <pc:sldChg chg="addSp delSp modSp add mod ord">
        <pc:chgData name="Jim Fleming" userId="161791bae1afb603" providerId="LiveId" clId="{13C3B604-77E2-1C4D-B6D8-0D106C61FB72}" dt="2024-11-09T15:56:45.163" v="582" actId="14734"/>
        <pc:sldMkLst>
          <pc:docMk/>
          <pc:sldMk cId="3252432145" sldId="726"/>
        </pc:sldMkLst>
      </pc:sldChg>
      <pc:sldChg chg="addSp modSp add mod ord modAnim modShow">
        <pc:chgData name="Jim Fleming" userId="161791bae1afb603" providerId="LiveId" clId="{13C3B604-77E2-1C4D-B6D8-0D106C61FB72}" dt="2024-11-09T15:53:03.606" v="576" actId="20578"/>
        <pc:sldMkLst>
          <pc:docMk/>
          <pc:sldMk cId="1373694091" sldId="727"/>
        </pc:sldMkLst>
      </pc:sldChg>
      <pc:sldChg chg="del">
        <pc:chgData name="Jim Fleming" userId="161791bae1afb603" providerId="LiveId" clId="{13C3B604-77E2-1C4D-B6D8-0D106C61FB72}" dt="2024-11-09T00:30:08.514" v="17" actId="2696"/>
        <pc:sldMkLst>
          <pc:docMk/>
          <pc:sldMk cId="3571617272" sldId="727"/>
        </pc:sldMkLst>
      </pc:sldChg>
      <pc:sldChg chg="add">
        <pc:chgData name="Jim Fleming" userId="161791bae1afb603" providerId="LiveId" clId="{13C3B604-77E2-1C4D-B6D8-0D106C61FB72}" dt="2024-11-09T15:11:29.322" v="109" actId="2890"/>
        <pc:sldMkLst>
          <pc:docMk/>
          <pc:sldMk cId="4257291309" sldId="728"/>
        </pc:sldMkLst>
      </pc:sldChg>
      <pc:sldChg chg="add">
        <pc:chgData name="Jim Fleming" userId="161791bae1afb603" providerId="LiveId" clId="{13C3B604-77E2-1C4D-B6D8-0D106C61FB72}" dt="2024-11-09T15:12:01.268" v="115" actId="2890"/>
        <pc:sldMkLst>
          <pc:docMk/>
          <pc:sldMk cId="2078864227" sldId="729"/>
        </pc:sldMkLst>
      </pc:sldChg>
      <pc:sldChg chg="add del">
        <pc:chgData name="Jim Fleming" userId="161791bae1afb603" providerId="LiveId" clId="{13C3B604-77E2-1C4D-B6D8-0D106C61FB72}" dt="2024-11-09T15:12:08.539" v="118" actId="2696"/>
        <pc:sldMkLst>
          <pc:docMk/>
          <pc:sldMk cId="262941874" sldId="730"/>
        </pc:sldMkLst>
      </pc:sldChg>
      <pc:sldChg chg="modSp add mod ord">
        <pc:chgData name="Jim Fleming" userId="161791bae1afb603" providerId="LiveId" clId="{13C3B604-77E2-1C4D-B6D8-0D106C61FB72}" dt="2024-11-09T15:47:53.492" v="558" actId="20578"/>
        <pc:sldMkLst>
          <pc:docMk/>
          <pc:sldMk cId="2474574291" sldId="730"/>
        </pc:sldMkLst>
      </pc:sldChg>
      <pc:sldChg chg="modSp add mod ord modAnim">
        <pc:chgData name="Jim Fleming" userId="161791bae1afb603" providerId="LiveId" clId="{13C3B604-77E2-1C4D-B6D8-0D106C61FB72}" dt="2024-11-09T15:54:36.390" v="577" actId="20578"/>
        <pc:sldMkLst>
          <pc:docMk/>
          <pc:sldMk cId="137989349" sldId="731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554164746" sldId="732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1238459521" sldId="733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450558310" sldId="734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2478253703" sldId="735"/>
        </pc:sldMkLst>
      </pc:sldChg>
      <pc:sldChg chg="add ord">
        <pc:chgData name="Jim Fleming" userId="161791bae1afb603" providerId="LiveId" clId="{13C3B604-77E2-1C4D-B6D8-0D106C61FB72}" dt="2024-11-09T15:51:53.182" v="561" actId="20578"/>
        <pc:sldMkLst>
          <pc:docMk/>
          <pc:sldMk cId="3154670379" sldId="736"/>
        </pc:sldMkLst>
      </pc:sldChg>
      <pc:sldChg chg="add ord">
        <pc:chgData name="Jim Fleming" userId="161791bae1afb603" providerId="LiveId" clId="{13C3B604-77E2-1C4D-B6D8-0D106C61FB72}" dt="2024-11-09T15:51:58.223" v="563" actId="20578"/>
        <pc:sldMkLst>
          <pc:docMk/>
          <pc:sldMk cId="1534516976" sldId="737"/>
        </pc:sldMkLst>
      </pc:sldChg>
      <pc:sldChg chg="add ord">
        <pc:chgData name="Jim Fleming" userId="161791bae1afb603" providerId="LiveId" clId="{13C3B604-77E2-1C4D-B6D8-0D106C61FB72}" dt="2024-11-09T15:52:14.685" v="567" actId="20578"/>
        <pc:sldMkLst>
          <pc:docMk/>
          <pc:sldMk cId="2088553197" sldId="738"/>
        </pc:sldMkLst>
      </pc:sldChg>
      <pc:sldChg chg="add ord">
        <pc:chgData name="Jim Fleming" userId="161791bae1afb603" providerId="LiveId" clId="{13C3B604-77E2-1C4D-B6D8-0D106C61FB72}" dt="2024-11-09T15:52:17.670" v="568" actId="20578"/>
        <pc:sldMkLst>
          <pc:docMk/>
          <pc:sldMk cId="3686724532" sldId="739"/>
        </pc:sldMkLst>
      </pc:sldChg>
      <pc:sldChg chg="add ord replId">
        <pc:chgData name="Jim Fleming" userId="161791bae1afb603" providerId="LiveId" clId="{13C3B604-77E2-1C4D-B6D8-0D106C61FB72}" dt="2024-11-09T15:52:07" v="566" actId="20578"/>
        <pc:sldMkLst>
          <pc:docMk/>
          <pc:sldMk cId="3393890410" sldId="740"/>
        </pc:sldMkLst>
      </pc:sldChg>
      <pc:sldChg chg="add ord">
        <pc:chgData name="Jim Fleming" userId="161791bae1afb603" providerId="LiveId" clId="{13C3B604-77E2-1C4D-B6D8-0D106C61FB72}" dt="2024-11-09T15:54:36.390" v="577" actId="20578"/>
        <pc:sldMkLst>
          <pc:docMk/>
          <pc:sldMk cId="3079311263" sldId="741"/>
        </pc:sldMkLst>
      </pc:sldChg>
      <pc:sldChg chg="add del ord">
        <pc:chgData name="Jim Fleming" userId="161791bae1afb603" providerId="LiveId" clId="{13C3B604-77E2-1C4D-B6D8-0D106C61FB72}" dt="2024-11-09T15:55:13.408" v="578" actId="2696"/>
        <pc:sldMkLst>
          <pc:docMk/>
          <pc:sldMk cId="3975786322" sldId="742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04AF140A-04DF-E340-A666-E1642EAB5420}"/>
    <pc:docChg chg="undo custSel addSld delSld modSld sldOrd">
      <pc:chgData name="Jim Fleming" userId="161791bae1afb603" providerId="LiveId" clId="{04AF140A-04DF-E340-A666-E1642EAB5420}" dt="2025-02-15T15:55:42.222" v="641" actId="2696"/>
      <pc:docMkLst>
        <pc:docMk/>
      </pc:docMkLst>
      <pc:sldChg chg="modSp add mod ord">
        <pc:chgData name="Jim Fleming" userId="161791bae1afb603" providerId="LiveId" clId="{04AF140A-04DF-E340-A666-E1642EAB5420}" dt="2025-02-15T15:53:15.118" v="628" actId="20578"/>
        <pc:sldMkLst>
          <pc:docMk/>
          <pc:sldMk cId="2519469948" sldId="469"/>
        </pc:sldMkLst>
        <pc:spChg chg="mod">
          <ac:chgData name="Jim Fleming" userId="161791bae1afb603" providerId="LiveId" clId="{04AF140A-04DF-E340-A666-E1642EAB5420}" dt="2025-02-15T15:47:07.815" v="396" actId="20577"/>
          <ac:spMkLst>
            <pc:docMk/>
            <pc:sldMk cId="2519469948" sldId="469"/>
            <ac:spMk id="6" creationId="{38D53A47-CBCC-5D1E-357B-5660D40A9B69}"/>
          </ac:spMkLst>
        </pc:spChg>
        <pc:spChg chg="mod">
          <ac:chgData name="Jim Fleming" userId="161791bae1afb603" providerId="LiveId" clId="{04AF140A-04DF-E340-A666-E1642EAB5420}" dt="2025-02-15T15:49:36.870" v="609" actId="179"/>
          <ac:spMkLst>
            <pc:docMk/>
            <pc:sldMk cId="2519469948" sldId="469"/>
            <ac:spMk id="7" creationId="{432718E6-1D26-56C5-1CF9-F7BF898AF274}"/>
          </ac:spMkLst>
        </pc:spChg>
      </pc:sldChg>
      <pc:sldChg chg="del">
        <pc:chgData name="Jim Fleming" userId="161791bae1afb603" providerId="LiveId" clId="{04AF140A-04DF-E340-A666-E1642EAB5420}" dt="2025-02-09T18:44:55.001" v="22" actId="2696"/>
        <pc:sldMkLst>
          <pc:docMk/>
          <pc:sldMk cId="1321751761" sldId="471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160219604" sldId="501"/>
        </pc:sldMkLst>
      </pc:sldChg>
      <pc:sldChg chg="del">
        <pc:chgData name="Jim Fleming" userId="161791bae1afb603" providerId="LiveId" clId="{04AF140A-04DF-E340-A666-E1642EAB5420}" dt="2025-02-09T18:45:45.963" v="41" actId="2696"/>
        <pc:sldMkLst>
          <pc:docMk/>
          <pc:sldMk cId="3517844600" sldId="502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410470191" sldId="504"/>
        </pc:sldMkLst>
      </pc:sldChg>
      <pc:sldChg chg="del">
        <pc:chgData name="Jim Fleming" userId="161791bae1afb603" providerId="LiveId" clId="{04AF140A-04DF-E340-A666-E1642EAB5420}" dt="2025-02-09T18:45:49.722" v="43" actId="2696"/>
        <pc:sldMkLst>
          <pc:docMk/>
          <pc:sldMk cId="393940001" sldId="651"/>
        </pc:sldMkLst>
      </pc:sldChg>
      <pc:sldChg chg="modSp mod">
        <pc:chgData name="Jim Fleming" userId="161791bae1afb603" providerId="LiveId" clId="{04AF140A-04DF-E340-A666-E1642EAB5420}" dt="2025-02-09T18:45:28.838" v="37" actId="14100"/>
        <pc:sldMkLst>
          <pc:docMk/>
          <pc:sldMk cId="126713534" sldId="700"/>
        </pc:sldMkLst>
        <pc:spChg chg="mod">
          <ac:chgData name="Jim Fleming" userId="161791bae1afb603" providerId="LiveId" clId="{04AF140A-04DF-E340-A666-E1642EAB5420}" dt="2025-02-09T18:45:16.335" v="34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04AF140A-04DF-E340-A666-E1642EAB5420}" dt="2025-02-09T18:45:28.838" v="37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modSp mod">
        <pc:chgData name="Jim Fleming" userId="161791bae1afb603" providerId="LiveId" clId="{04AF140A-04DF-E340-A666-E1642EAB5420}" dt="2025-02-09T18:44:37.696" v="14" actId="20577"/>
        <pc:sldMkLst>
          <pc:docMk/>
          <pc:sldMk cId="459436214" sldId="757"/>
        </pc:sldMkLst>
        <pc:spChg chg="mod">
          <ac:chgData name="Jim Fleming" userId="161791bae1afb603" providerId="LiveId" clId="{04AF140A-04DF-E340-A666-E1642EAB5420}" dt="2025-02-09T18:44:37.696" v="14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del">
        <pc:chgData name="Jim Fleming" userId="161791bae1afb603" providerId="LiveId" clId="{04AF140A-04DF-E340-A666-E1642EAB5420}" dt="2025-02-09T18:45:48.051" v="42" actId="2696"/>
        <pc:sldMkLst>
          <pc:docMk/>
          <pc:sldMk cId="559540046" sldId="760"/>
        </pc:sldMkLst>
      </pc:sldChg>
      <pc:sldChg chg="del">
        <pc:chgData name="Jim Fleming" userId="161791bae1afb603" providerId="LiveId" clId="{04AF140A-04DF-E340-A666-E1642EAB5420}" dt="2025-02-09T18:44:57.097" v="25" actId="2696"/>
        <pc:sldMkLst>
          <pc:docMk/>
          <pc:sldMk cId="2229715953" sldId="761"/>
        </pc:sldMkLst>
      </pc:sldChg>
      <pc:sldChg chg="del">
        <pc:chgData name="Jim Fleming" userId="161791bae1afb603" providerId="LiveId" clId="{04AF140A-04DF-E340-A666-E1642EAB5420}" dt="2025-02-09T18:45:43.512" v="38" actId="2696"/>
        <pc:sldMkLst>
          <pc:docMk/>
          <pc:sldMk cId="4029643491" sldId="781"/>
        </pc:sldMkLst>
      </pc:sldChg>
      <pc:sldChg chg="del">
        <pc:chgData name="Jim Fleming" userId="161791bae1afb603" providerId="LiveId" clId="{04AF140A-04DF-E340-A666-E1642EAB5420}" dt="2025-02-09T18:44:46.207" v="17" actId="2696"/>
        <pc:sldMkLst>
          <pc:docMk/>
          <pc:sldMk cId="2205661211" sldId="787"/>
        </pc:sldMkLst>
      </pc:sldChg>
      <pc:sldChg chg="del">
        <pc:chgData name="Jim Fleming" userId="161791bae1afb603" providerId="LiveId" clId="{04AF140A-04DF-E340-A666-E1642EAB5420}" dt="2025-02-09T18:45:44.280" v="39" actId="2696"/>
        <pc:sldMkLst>
          <pc:docMk/>
          <pc:sldMk cId="3778052127" sldId="789"/>
        </pc:sldMkLst>
      </pc:sldChg>
      <pc:sldChg chg="del">
        <pc:chgData name="Jim Fleming" userId="161791bae1afb603" providerId="LiveId" clId="{04AF140A-04DF-E340-A666-E1642EAB5420}" dt="2025-02-09T18:44:42.019" v="15" actId="2696"/>
        <pc:sldMkLst>
          <pc:docMk/>
          <pc:sldMk cId="48196431" sldId="790"/>
        </pc:sldMkLst>
      </pc:sldChg>
      <pc:sldChg chg="del">
        <pc:chgData name="Jim Fleming" userId="161791bae1afb603" providerId="LiveId" clId="{04AF140A-04DF-E340-A666-E1642EAB5420}" dt="2025-02-09T18:45:44.899" v="40" actId="2696"/>
        <pc:sldMkLst>
          <pc:docMk/>
          <pc:sldMk cId="4232756528" sldId="791"/>
        </pc:sldMkLst>
      </pc:sldChg>
      <pc:sldChg chg="del">
        <pc:chgData name="Jim Fleming" userId="161791bae1afb603" providerId="LiveId" clId="{04AF140A-04DF-E340-A666-E1642EAB5420}" dt="2025-02-09T18:44:49.368" v="19" actId="2696"/>
        <pc:sldMkLst>
          <pc:docMk/>
          <pc:sldMk cId="1806152964" sldId="792"/>
        </pc:sldMkLst>
      </pc:sldChg>
      <pc:sldChg chg="del">
        <pc:chgData name="Jim Fleming" userId="161791bae1afb603" providerId="LiveId" clId="{04AF140A-04DF-E340-A666-E1642EAB5420}" dt="2025-02-09T18:44:49.792" v="20" actId="2696"/>
        <pc:sldMkLst>
          <pc:docMk/>
          <pc:sldMk cId="79246882" sldId="793"/>
        </pc:sldMkLst>
      </pc:sldChg>
      <pc:sldChg chg="del">
        <pc:chgData name="Jim Fleming" userId="161791bae1afb603" providerId="LiveId" clId="{04AF140A-04DF-E340-A666-E1642EAB5420}" dt="2025-02-09T18:44:50.217" v="21" actId="2696"/>
        <pc:sldMkLst>
          <pc:docMk/>
          <pc:sldMk cId="802623318" sldId="795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984472406" sldId="796"/>
        </pc:sldMkLst>
      </pc:sldChg>
      <pc:sldChg chg="modSp mod ord">
        <pc:chgData name="Jim Fleming" userId="161791bae1afb603" providerId="LiveId" clId="{04AF140A-04DF-E340-A666-E1642EAB5420}" dt="2025-02-15T15:51:15.800" v="625" actId="400"/>
        <pc:sldMkLst>
          <pc:docMk/>
          <pc:sldMk cId="150644849" sldId="797"/>
        </pc:sldMkLst>
        <pc:spChg chg="mod">
          <ac:chgData name="Jim Fleming" userId="161791bae1afb603" providerId="LiveId" clId="{04AF140A-04DF-E340-A666-E1642EAB5420}" dt="2025-02-15T15:51:15.800" v="625" actId="400"/>
          <ac:spMkLst>
            <pc:docMk/>
            <pc:sldMk cId="150644849" sldId="797"/>
            <ac:spMk id="9" creationId="{12224BD5-E5F5-7A00-658F-A3CD47F42194}"/>
          </ac:spMkLst>
        </pc:spChg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2015710570" sldId="798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832362076" sldId="799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3892080069" sldId="800"/>
        </pc:sldMkLst>
      </pc:sldChg>
      <pc:sldChg chg="modSp add mod ord">
        <pc:chgData name="Jim Fleming" userId="161791bae1afb603" providerId="LiveId" clId="{04AF140A-04DF-E340-A666-E1642EAB5420}" dt="2025-02-15T15:54:51.936" v="637" actId="20578"/>
        <pc:sldMkLst>
          <pc:docMk/>
          <pc:sldMk cId="1880152874" sldId="801"/>
        </pc:sldMkLst>
        <pc:spChg chg="mod">
          <ac:chgData name="Jim Fleming" userId="161791bae1afb603" providerId="LiveId" clId="{04AF140A-04DF-E340-A666-E1642EAB5420}" dt="2025-02-15T15:34:19.737" v="48" actId="20577"/>
          <ac:spMkLst>
            <pc:docMk/>
            <pc:sldMk cId="1880152874" sldId="801"/>
            <ac:spMk id="4" creationId="{13772442-92CB-10B4-F19E-86FD8EE7F9C0}"/>
          </ac:spMkLst>
        </pc:spChg>
      </pc:sldChg>
      <pc:sldChg chg="del">
        <pc:chgData name="Jim Fleming" userId="161791bae1afb603" providerId="LiveId" clId="{04AF140A-04DF-E340-A666-E1642EAB5420}" dt="2025-02-09T18:44:44.351" v="16" actId="2696"/>
        <pc:sldMkLst>
          <pc:docMk/>
          <pc:sldMk cId="3507236563" sldId="801"/>
        </pc:sldMkLst>
      </pc:sldChg>
      <pc:sldChg chg="del">
        <pc:chgData name="Jim Fleming" userId="161791bae1afb603" providerId="LiveId" clId="{04AF140A-04DF-E340-A666-E1642EAB5420}" dt="2025-02-09T18:44:46.856" v="18" actId="2696"/>
        <pc:sldMkLst>
          <pc:docMk/>
          <pc:sldMk cId="2720246586" sldId="802"/>
        </pc:sldMkLst>
      </pc:sldChg>
      <pc:sldChg chg="modSp add mod ord">
        <pc:chgData name="Jim Fleming" userId="161791bae1afb603" providerId="LiveId" clId="{04AF140A-04DF-E340-A666-E1642EAB5420}" dt="2025-02-15T15:54:27.820" v="635" actId="20578"/>
        <pc:sldMkLst>
          <pc:docMk/>
          <pc:sldMk cId="3646654082" sldId="802"/>
        </pc:sldMkLst>
        <pc:spChg chg="mod">
          <ac:chgData name="Jim Fleming" userId="161791bae1afb603" providerId="LiveId" clId="{04AF140A-04DF-E340-A666-E1642EAB5420}" dt="2025-02-15T15:35:15.616" v="54" actId="313"/>
          <ac:spMkLst>
            <pc:docMk/>
            <pc:sldMk cId="3646654082" sldId="802"/>
            <ac:spMk id="9" creationId="{2F3FA8B3-4346-6257-7E1C-EB1AAE1C72AE}"/>
          </ac:spMkLst>
        </pc:spChg>
      </pc:sldChg>
      <pc:sldChg chg="del">
        <pc:chgData name="Jim Fleming" userId="161791bae1afb603" providerId="LiveId" clId="{04AF140A-04DF-E340-A666-E1642EAB5420}" dt="2025-02-09T18:44:56.482" v="24" actId="2696"/>
        <pc:sldMkLst>
          <pc:docMk/>
          <pc:sldMk cId="1233677395" sldId="803"/>
        </pc:sldMkLst>
      </pc:sldChg>
      <pc:sldChg chg="modSp add mod">
        <pc:chgData name="Jim Fleming" userId="161791bae1afb603" providerId="LiveId" clId="{04AF140A-04DF-E340-A666-E1642EAB5420}" dt="2025-02-15T15:35:51.260" v="57" actId="14100"/>
        <pc:sldMkLst>
          <pc:docMk/>
          <pc:sldMk cId="2826285604" sldId="803"/>
        </pc:sldMkLst>
        <pc:spChg chg="mod">
          <ac:chgData name="Jim Fleming" userId="161791bae1afb603" providerId="LiveId" clId="{04AF140A-04DF-E340-A666-E1642EAB5420}" dt="2025-02-15T15:35:51.260" v="57" actId="14100"/>
          <ac:spMkLst>
            <pc:docMk/>
            <pc:sldMk cId="2826285604" sldId="803"/>
            <ac:spMk id="9" creationId="{23FF9BDA-006E-50DD-A061-C90AA0351A82}"/>
          </ac:spMkLst>
        </pc:spChg>
      </pc:sldChg>
      <pc:sldChg chg="del">
        <pc:chgData name="Jim Fleming" userId="161791bae1afb603" providerId="LiveId" clId="{04AF140A-04DF-E340-A666-E1642EAB5420}" dt="2025-02-09T18:44:55.666" v="23" actId="2696"/>
        <pc:sldMkLst>
          <pc:docMk/>
          <pc:sldMk cId="1173352343" sldId="804"/>
        </pc:sldMkLst>
      </pc:sldChg>
      <pc:sldChg chg="modSp add mod">
        <pc:chgData name="Jim Fleming" userId="161791bae1afb603" providerId="LiveId" clId="{04AF140A-04DF-E340-A666-E1642EAB5420}" dt="2025-02-15T15:36:44.112" v="77" actId="20577"/>
        <pc:sldMkLst>
          <pc:docMk/>
          <pc:sldMk cId="4021552692" sldId="804"/>
        </pc:sldMkLst>
        <pc:spChg chg="mod">
          <ac:chgData name="Jim Fleming" userId="161791bae1afb603" providerId="LiveId" clId="{04AF140A-04DF-E340-A666-E1642EAB5420}" dt="2025-02-15T15:36:44.112" v="77" actId="20577"/>
          <ac:spMkLst>
            <pc:docMk/>
            <pc:sldMk cId="4021552692" sldId="804"/>
            <ac:spMk id="9" creationId="{BCF4E2AC-3EDF-E0BA-EE3B-C145D94A0496}"/>
          </ac:spMkLst>
        </pc:spChg>
      </pc:sldChg>
      <pc:sldChg chg="modSp add mod ord">
        <pc:chgData name="Jim Fleming" userId="161791bae1afb603" providerId="LiveId" clId="{04AF140A-04DF-E340-A666-E1642EAB5420}" dt="2025-02-15T15:54:02.683" v="633" actId="20578"/>
        <pc:sldMkLst>
          <pc:docMk/>
          <pc:sldMk cId="3859343253" sldId="805"/>
        </pc:sldMkLst>
        <pc:spChg chg="mod">
          <ac:chgData name="Jim Fleming" userId="161791bae1afb603" providerId="LiveId" clId="{04AF140A-04DF-E340-A666-E1642EAB5420}" dt="2025-02-15T15:37:36.696" v="88" actId="20577"/>
          <ac:spMkLst>
            <pc:docMk/>
            <pc:sldMk cId="3859343253" sldId="805"/>
            <ac:spMk id="2" creationId="{A3723814-71D5-3DE6-BFCC-E788603A96A0}"/>
          </ac:spMkLst>
        </pc:spChg>
        <pc:spChg chg="mod">
          <ac:chgData name="Jim Fleming" userId="161791bae1afb603" providerId="LiveId" clId="{04AF140A-04DF-E340-A666-E1642EAB5420}" dt="2025-02-15T15:37:59.166" v="91" actId="20577"/>
          <ac:spMkLst>
            <pc:docMk/>
            <pc:sldMk cId="3859343253" sldId="805"/>
            <ac:spMk id="3" creationId="{4330723D-1527-3F69-D1EF-73770BEB2EB4}"/>
          </ac:spMkLst>
        </pc:spChg>
      </pc:sldChg>
      <pc:sldChg chg="del">
        <pc:chgData name="Jim Fleming" userId="161791bae1afb603" providerId="LiveId" clId="{04AF140A-04DF-E340-A666-E1642EAB5420}" dt="2025-02-09T18:44:57.753" v="26" actId="2696"/>
        <pc:sldMkLst>
          <pc:docMk/>
          <pc:sldMk cId="4010201646" sldId="805"/>
        </pc:sldMkLst>
      </pc:sldChg>
      <pc:sldChg chg="del">
        <pc:chgData name="Jim Fleming" userId="161791bae1afb603" providerId="LiveId" clId="{04AF140A-04DF-E340-A666-E1642EAB5420}" dt="2025-02-09T18:44:59.619" v="27" actId="2696"/>
        <pc:sldMkLst>
          <pc:docMk/>
          <pc:sldMk cId="1091875275" sldId="806"/>
        </pc:sldMkLst>
      </pc:sldChg>
      <pc:sldChg chg="modSp add mod ord">
        <pc:chgData name="Jim Fleming" userId="161791bae1afb603" providerId="LiveId" clId="{04AF140A-04DF-E340-A666-E1642EAB5420}" dt="2025-02-15T15:54:17.227" v="634" actId="20578"/>
        <pc:sldMkLst>
          <pc:docMk/>
          <pc:sldMk cId="4033593973" sldId="806"/>
        </pc:sldMkLst>
        <pc:spChg chg="mod">
          <ac:chgData name="Jim Fleming" userId="161791bae1afb603" providerId="LiveId" clId="{04AF140A-04DF-E340-A666-E1642EAB5420}" dt="2025-02-15T15:38:12.551" v="104" actId="20577"/>
          <ac:spMkLst>
            <pc:docMk/>
            <pc:sldMk cId="4033593973" sldId="806"/>
            <ac:spMk id="2" creationId="{0B035E20-C424-664B-1CE6-D4B69E0264AC}"/>
          </ac:spMkLst>
        </pc:spChg>
        <pc:spChg chg="mod">
          <ac:chgData name="Jim Fleming" userId="161791bae1afb603" providerId="LiveId" clId="{04AF140A-04DF-E340-A666-E1642EAB5420}" dt="2025-02-15T15:38:29.813" v="106" actId="207"/>
          <ac:spMkLst>
            <pc:docMk/>
            <pc:sldMk cId="4033593973" sldId="806"/>
            <ac:spMk id="3" creationId="{B204EDA0-D72B-3965-6B23-9419F1FA255D}"/>
          </ac:spMkLst>
        </pc:spChg>
      </pc:sldChg>
      <pc:sldChg chg="addSp delSp modSp new mod ord">
        <pc:chgData name="Jim Fleming" userId="161791bae1afb603" providerId="LiveId" clId="{04AF140A-04DF-E340-A666-E1642EAB5420}" dt="2025-02-15T15:54:35.047" v="636" actId="20578"/>
        <pc:sldMkLst>
          <pc:docMk/>
          <pc:sldMk cId="3728217671" sldId="807"/>
        </pc:sldMkLst>
        <pc:spChg chg="del">
          <ac:chgData name="Jim Fleming" userId="161791bae1afb603" providerId="LiveId" clId="{04AF140A-04DF-E340-A666-E1642EAB5420}" dt="2025-02-15T15:41:27.256" v="297" actId="478"/>
          <ac:spMkLst>
            <pc:docMk/>
            <pc:sldMk cId="3728217671" sldId="807"/>
            <ac:spMk id="2" creationId="{42CF58EF-D955-1B30-75E3-E9619CB7CC7B}"/>
          </ac:spMkLst>
        </pc:spChg>
        <pc:spChg chg="del">
          <ac:chgData name="Jim Fleming" userId="161791bae1afb603" providerId="LiveId" clId="{04AF140A-04DF-E340-A666-E1642EAB5420}" dt="2025-02-15T15:38:53.933" v="108" actId="3680"/>
          <ac:spMkLst>
            <pc:docMk/>
            <pc:sldMk cId="3728217671" sldId="807"/>
            <ac:spMk id="3" creationId="{057A5DB1-31B5-5ADC-644F-54802A1C3DDF}"/>
          </ac:spMkLst>
        </pc:spChg>
        <pc:graphicFrameChg chg="add mod ord modGraphic">
          <ac:chgData name="Jim Fleming" userId="161791bae1afb603" providerId="LiveId" clId="{04AF140A-04DF-E340-A666-E1642EAB5420}" dt="2025-02-15T15:43:46.722" v="327"/>
          <ac:graphicFrameMkLst>
            <pc:docMk/>
            <pc:sldMk cId="3728217671" sldId="807"/>
            <ac:graphicFrameMk id="4" creationId="{6A630606-28C2-4D36-CCF3-F696767E1ECA}"/>
          </ac:graphicFrameMkLst>
        </pc:graphicFrameChg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3697340365" sldId="808"/>
        </pc:sldMkLst>
        <pc:graphicFrameChg chg="modGraphic">
          <ac:chgData name="Jim Fleming" userId="161791bae1afb603" providerId="LiveId" clId="{04AF140A-04DF-E340-A666-E1642EAB5420}" dt="2025-02-15T15:44:31.219" v="335" actId="207"/>
          <ac:graphicFrameMkLst>
            <pc:docMk/>
            <pc:sldMk cId="3697340365" sldId="808"/>
            <ac:graphicFrameMk id="4" creationId="{9A6D3347-06A6-DDFF-F200-5258D52264AD}"/>
          </ac:graphicFrameMkLst>
        </pc:graphicFrameChg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1597018548" sldId="809"/>
        </pc:sldMkLst>
        <pc:graphicFrameChg chg="modGraphic">
          <ac:chgData name="Jim Fleming" userId="161791bae1afb603" providerId="LiveId" clId="{04AF140A-04DF-E340-A666-E1642EAB5420}" dt="2025-02-15T15:44:41.421" v="337" actId="207"/>
          <ac:graphicFrameMkLst>
            <pc:docMk/>
            <pc:sldMk cId="1597018548" sldId="809"/>
            <ac:graphicFrameMk id="4" creationId="{87361923-453C-FDFE-F01E-653609B039F8}"/>
          </ac:graphicFrameMkLst>
        </pc:graphicFrameChg>
      </pc:sldChg>
      <pc:sldChg chg="modSp add mod ord replId">
        <pc:chgData name="Jim Fleming" userId="161791bae1afb603" providerId="LiveId" clId="{04AF140A-04DF-E340-A666-E1642EAB5420}" dt="2025-02-15T15:54:35.047" v="636" actId="20578"/>
        <pc:sldMkLst>
          <pc:docMk/>
          <pc:sldMk cId="675467432" sldId="810"/>
        </pc:sldMkLst>
        <pc:graphicFrameChg chg="modGraphic">
          <ac:chgData name="Jim Fleming" userId="161791bae1afb603" providerId="LiveId" clId="{04AF140A-04DF-E340-A666-E1642EAB5420}" dt="2025-02-15T15:44:49.309" v="339" actId="207"/>
          <ac:graphicFrameMkLst>
            <pc:docMk/>
            <pc:sldMk cId="675467432" sldId="810"/>
            <ac:graphicFrameMk id="4" creationId="{E84EB7BD-1582-6848-DB0C-D155EDEA5258}"/>
          </ac:graphicFrameMkLst>
        </pc:graphicFrameChg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3044115548" sldId="811"/>
        </pc:sldMkLst>
        <pc:graphicFrameChg chg="modGraphic">
          <ac:chgData name="Jim Fleming" userId="161791bae1afb603" providerId="LiveId" clId="{04AF140A-04DF-E340-A666-E1642EAB5420}" dt="2025-02-15T15:44:55.067" v="341" actId="207"/>
          <ac:graphicFrameMkLst>
            <pc:docMk/>
            <pc:sldMk cId="3044115548" sldId="811"/>
            <ac:graphicFrameMk id="4" creationId="{0B336484-8CF7-1121-34F9-D76998CDB186}"/>
          </ac:graphicFrameMkLst>
        </pc:graphicFrameChg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9075129" sldId="812"/>
        </pc:sldMkLst>
        <pc:graphicFrameChg chg="modGraphic">
          <ac:chgData name="Jim Fleming" userId="161791bae1afb603" providerId="LiveId" clId="{04AF140A-04DF-E340-A666-E1642EAB5420}" dt="2025-02-15T15:45:34.614" v="343" actId="207"/>
          <ac:graphicFrameMkLst>
            <pc:docMk/>
            <pc:sldMk cId="9075129" sldId="812"/>
            <ac:graphicFrameMk id="4" creationId="{91CC9454-7CF1-7752-0F7D-5311594445D9}"/>
          </ac:graphicFrameMkLst>
        </pc:graphicFrameChg>
      </pc:sldChg>
      <pc:sldChg chg="add ord">
        <pc:chgData name="Jim Fleming" userId="161791bae1afb603" providerId="LiveId" clId="{04AF140A-04DF-E340-A666-E1642EAB5420}" dt="2025-02-15T15:54:35.047" v="636" actId="20578"/>
        <pc:sldMkLst>
          <pc:docMk/>
          <pc:sldMk cId="2336322228" sldId="813"/>
        </pc:sldMkLst>
      </pc:sldChg>
      <pc:sldChg chg="modSp add mod ord">
        <pc:chgData name="Jim Fleming" userId="161791bae1afb603" providerId="LiveId" clId="{04AF140A-04DF-E340-A666-E1642EAB5420}" dt="2025-02-15T15:53:15.118" v="628" actId="20578"/>
        <pc:sldMkLst>
          <pc:docMk/>
          <pc:sldMk cId="2090696723" sldId="814"/>
        </pc:sldMkLst>
        <pc:spChg chg="mod">
          <ac:chgData name="Jim Fleming" userId="161791bae1afb603" providerId="LiveId" clId="{04AF140A-04DF-E340-A666-E1642EAB5420}" dt="2025-02-15T15:50:06.200" v="623" actId="179"/>
          <ac:spMkLst>
            <pc:docMk/>
            <pc:sldMk cId="2090696723" sldId="814"/>
            <ac:spMk id="7" creationId="{1414E9AD-E577-1DD5-2ED8-A5DE0A0E783C}"/>
          </ac:spMkLst>
        </pc:spChg>
      </pc:sldChg>
      <pc:sldChg chg="add del">
        <pc:chgData name="Jim Fleming" userId="161791bae1afb603" providerId="LiveId" clId="{04AF140A-04DF-E340-A666-E1642EAB5420}" dt="2025-02-15T15:49:41.431" v="610" actId="2696"/>
        <pc:sldMkLst>
          <pc:docMk/>
          <pc:sldMk cId="3205678448" sldId="814"/>
        </pc:sldMkLst>
      </pc:sldChg>
      <pc:sldChg chg="add del ord">
        <pc:chgData name="Jim Fleming" userId="161791bae1afb603" providerId="LiveId" clId="{04AF140A-04DF-E340-A666-E1642EAB5420}" dt="2025-02-15T15:55:28.057" v="640" actId="2696"/>
        <pc:sldMkLst>
          <pc:docMk/>
          <pc:sldMk cId="3992903565" sldId="815"/>
        </pc:sldMkLst>
      </pc:sldChg>
      <pc:sldChg chg="add">
        <pc:chgData name="Jim Fleming" userId="161791bae1afb603" providerId="LiveId" clId="{04AF140A-04DF-E340-A666-E1642EAB5420}" dt="2025-02-15T15:53:44.781" v="629" actId="2890"/>
        <pc:sldMkLst>
          <pc:docMk/>
          <pc:sldMk cId="780834744" sldId="816"/>
        </pc:sldMkLst>
      </pc:sldChg>
      <pc:sldChg chg="add">
        <pc:chgData name="Jim Fleming" userId="161791bae1afb603" providerId="LiveId" clId="{04AF140A-04DF-E340-A666-E1642EAB5420}" dt="2025-02-15T15:53:47.735" v="630" actId="2890"/>
        <pc:sldMkLst>
          <pc:docMk/>
          <pc:sldMk cId="902992925" sldId="817"/>
        </pc:sldMkLst>
      </pc:sldChg>
      <pc:sldChg chg="add del ord replId">
        <pc:chgData name="Jim Fleming" userId="161791bae1afb603" providerId="LiveId" clId="{04AF140A-04DF-E340-A666-E1642EAB5420}" dt="2025-02-15T15:55:42.222" v="641" actId="2696"/>
        <pc:sldMkLst>
          <pc:docMk/>
          <pc:sldMk cId="2401999192" sldId="818"/>
        </pc:sldMkLst>
      </pc:sldChg>
      <pc:sldChg chg="add">
        <pc:chgData name="Jim Fleming" userId="161791bae1afb603" providerId="LiveId" clId="{04AF140A-04DF-E340-A666-E1642EAB5420}" dt="2025-02-15T15:53:49.806" v="631" actId="2890"/>
        <pc:sldMkLst>
          <pc:docMk/>
          <pc:sldMk cId="1931304875" sldId="819"/>
        </pc:sldMkLst>
      </pc:sldChg>
      <pc:sldChg chg="add replId">
        <pc:chgData name="Jim Fleming" userId="161791bae1afb603" providerId="LiveId" clId="{04AF140A-04DF-E340-A666-E1642EAB5420}" dt="2025-02-15T15:53:49.806" v="631" actId="2890"/>
        <pc:sldMkLst>
          <pc:docMk/>
          <pc:sldMk cId="501885271" sldId="820"/>
        </pc:sldMkLst>
      </pc:sldChg>
      <pc:sldChg chg="add replId">
        <pc:chgData name="Jim Fleming" userId="161791bae1afb603" providerId="LiveId" clId="{04AF140A-04DF-E340-A666-E1642EAB5420}" dt="2025-02-15T15:53:49.806" v="631" actId="2890"/>
        <pc:sldMkLst>
          <pc:docMk/>
          <pc:sldMk cId="3750872592" sldId="821"/>
        </pc:sldMkLst>
      </pc:sldChg>
      <pc:sldChg chg="add ord replId">
        <pc:chgData name="Jim Fleming" userId="161791bae1afb603" providerId="LiveId" clId="{04AF140A-04DF-E340-A666-E1642EAB5420}" dt="2025-02-15T15:55:07.139" v="639" actId="20578"/>
        <pc:sldMkLst>
          <pc:docMk/>
          <pc:sldMk cId="3375421223" sldId="822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BC45D430-106C-8F49-87D8-153E4ACBA0C1}"/>
    <pc:docChg chg="undo custSel addSld delSld modSld sldOrd">
      <pc:chgData name="Jim Fleming" userId="161791bae1afb603" providerId="LiveId" clId="{BC45D430-106C-8F49-87D8-153E4ACBA0C1}" dt="2024-12-14T20:21:18.314" v="497"/>
      <pc:docMkLst>
        <pc:docMk/>
      </pc:docMkLst>
      <pc:sldChg chg="addSp delSp modSp add mod">
        <pc:chgData name="Jim Fleming" userId="161791bae1afb603" providerId="LiveId" clId="{BC45D430-106C-8F49-87D8-153E4ACBA0C1}" dt="2024-12-14T15:44:26.284" v="493" actId="478"/>
        <pc:sldMkLst>
          <pc:docMk/>
          <pc:sldMk cId="4066688916" sldId="469"/>
        </pc:sldMkLst>
      </pc:sldChg>
      <pc:sldChg chg="del">
        <pc:chgData name="Jim Fleming" userId="161791bae1afb603" providerId="LiveId" clId="{BC45D430-106C-8F49-87D8-153E4ACBA0C1}" dt="2024-12-14T15:00:49.789" v="380" actId="2696"/>
        <pc:sldMkLst>
          <pc:docMk/>
          <pc:sldMk cId="1195170520" sldId="493"/>
        </pc:sldMkLst>
      </pc:sldChg>
      <pc:sldChg chg="modSp add mod">
        <pc:chgData name="Jim Fleming" userId="161791bae1afb603" providerId="LiveId" clId="{BC45D430-106C-8F49-87D8-153E4ACBA0C1}" dt="2024-12-14T15:18:11.077" v="398" actId="20577"/>
        <pc:sldMkLst>
          <pc:docMk/>
          <pc:sldMk cId="529554152" sldId="499"/>
        </pc:sldMkLst>
      </pc:sldChg>
      <pc:sldChg chg="modSp add mod">
        <pc:chgData name="Jim Fleming" userId="161791bae1afb603" providerId="LiveId" clId="{BC45D430-106C-8F49-87D8-153E4ACBA0C1}" dt="2024-12-14T20:21:18.314" v="497"/>
        <pc:sldMkLst>
          <pc:docMk/>
          <pc:sldMk cId="1160219604" sldId="501"/>
        </pc:sldMkLst>
        <pc:spChg chg="mod">
          <ac:chgData name="Jim Fleming" userId="161791bae1afb603" providerId="LiveId" clId="{BC45D430-106C-8F49-87D8-153E4ACBA0C1}" dt="2024-12-14T20:21:18.314" v="497"/>
          <ac:spMkLst>
            <pc:docMk/>
            <pc:sldMk cId="1160219604" sldId="501"/>
            <ac:spMk id="4" creationId="{3A79A124-E380-2802-B8A1-DE1E063523B0}"/>
          </ac:spMkLst>
        </pc:spChg>
      </pc:sldChg>
      <pc:sldChg chg="del">
        <pc:chgData name="Jim Fleming" userId="161791bae1afb603" providerId="LiveId" clId="{BC45D430-106C-8F49-87D8-153E4ACBA0C1}" dt="2024-12-14T15:00:51.581" v="383" actId="2696"/>
        <pc:sldMkLst>
          <pc:docMk/>
          <pc:sldMk cId="1410470191" sldId="504"/>
        </pc:sldMkLst>
      </pc:sldChg>
      <pc:sldChg chg="modSp del mod ord">
        <pc:chgData name="Jim Fleming" userId="161791bae1afb603" providerId="LiveId" clId="{BC45D430-106C-8F49-87D8-153E4ACBA0C1}" dt="2024-12-14T20:21:07.389" v="496" actId="2696"/>
        <pc:sldMkLst>
          <pc:docMk/>
          <pc:sldMk cId="3051952489" sldId="633"/>
        </pc:sldMkLst>
      </pc:sldChg>
      <pc:sldChg chg="modSp mod">
        <pc:chgData name="Jim Fleming" userId="161791bae1afb603" providerId="LiveId" clId="{BC45D430-106C-8F49-87D8-153E4ACBA0C1}" dt="2024-12-14T14:32:05.367" v="280" actId="14100"/>
        <pc:sldMkLst>
          <pc:docMk/>
          <pc:sldMk cId="126713534" sldId="700"/>
        </pc:sldMkLst>
        <pc:spChg chg="mod">
          <ac:chgData name="Jim Fleming" userId="161791bae1afb603" providerId="LiveId" clId="{BC45D430-106C-8F49-87D8-153E4ACBA0C1}" dt="2024-12-14T14:31:28.740" v="266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BC45D430-106C-8F49-87D8-153E4ACBA0C1}" dt="2024-12-14T14:32:05.367" v="280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">
        <pc:chgData name="Jim Fleming" userId="161791bae1afb603" providerId="LiveId" clId="{BC45D430-106C-8F49-87D8-153E4ACBA0C1}" dt="2024-12-14T15:00:53.634" v="385" actId="2696"/>
        <pc:sldMkLst>
          <pc:docMk/>
          <pc:sldMk cId="2883616708" sldId="740"/>
        </pc:sldMkLst>
      </pc:sldChg>
      <pc:sldChg chg="del">
        <pc:chgData name="Jim Fleming" userId="161791bae1afb603" providerId="LiveId" clId="{BC45D430-106C-8F49-87D8-153E4ACBA0C1}" dt="2024-12-14T14:28:23.116" v="8" actId="2696"/>
        <pc:sldMkLst>
          <pc:docMk/>
          <pc:sldMk cId="2148017563" sldId="742"/>
        </pc:sldMkLst>
      </pc:sldChg>
      <pc:sldChg chg="modSp mod">
        <pc:chgData name="Jim Fleming" userId="161791bae1afb603" providerId="LiveId" clId="{BC45D430-106C-8F49-87D8-153E4ACBA0C1}" dt="2024-12-14T14:55:23.472" v="344" actId="20577"/>
        <pc:sldMkLst>
          <pc:docMk/>
          <pc:sldMk cId="3848641512" sldId="743"/>
        </pc:sldMkLst>
      </pc:sldChg>
      <pc:sldChg chg="del">
        <pc:chgData name="Jim Fleming" userId="161791bae1afb603" providerId="LiveId" clId="{BC45D430-106C-8F49-87D8-153E4ACBA0C1}" dt="2024-12-14T15:00:52.139" v="384" actId="2696"/>
        <pc:sldMkLst>
          <pc:docMk/>
          <pc:sldMk cId="3785582788" sldId="744"/>
        </pc:sldMkLst>
      </pc:sldChg>
      <pc:sldChg chg="del">
        <pc:chgData name="Jim Fleming" userId="161791bae1afb603" providerId="LiveId" clId="{BC45D430-106C-8F49-87D8-153E4ACBA0C1}" dt="2024-12-14T15:00:51.023" v="382" actId="2696"/>
        <pc:sldMkLst>
          <pc:docMk/>
          <pc:sldMk cId="600501620" sldId="746"/>
        </pc:sldMkLst>
      </pc:sldChg>
      <pc:sldChg chg="del">
        <pc:chgData name="Jim Fleming" userId="161791bae1afb603" providerId="LiveId" clId="{BC45D430-106C-8F49-87D8-153E4ACBA0C1}" dt="2024-12-14T15:00:50.273" v="381" actId="2696"/>
        <pc:sldMkLst>
          <pc:docMk/>
          <pc:sldMk cId="3109816492" sldId="748"/>
        </pc:sldMkLst>
      </pc:sldChg>
      <pc:sldChg chg="modSp mod ord">
        <pc:chgData name="Jim Fleming" userId="161791bae1afb603" providerId="LiveId" clId="{BC45D430-106C-8F49-87D8-153E4ACBA0C1}" dt="2024-12-14T15:36:30.190" v="423" actId="20578"/>
        <pc:sldMkLst>
          <pc:docMk/>
          <pc:sldMk cId="4005817270" sldId="749"/>
        </pc:sldMkLst>
      </pc:sldChg>
      <pc:sldChg chg="del">
        <pc:chgData name="Jim Fleming" userId="161791bae1afb603" providerId="LiveId" clId="{BC45D430-106C-8F49-87D8-153E4ACBA0C1}" dt="2024-12-14T15:00:54.852" v="386" actId="2696"/>
        <pc:sldMkLst>
          <pc:docMk/>
          <pc:sldMk cId="1667044278" sldId="750"/>
        </pc:sldMkLst>
      </pc:sldChg>
      <pc:sldChg chg="del">
        <pc:chgData name="Jim Fleming" userId="161791bae1afb603" providerId="LiveId" clId="{BC45D430-106C-8F49-87D8-153E4ACBA0C1}" dt="2024-12-14T14:28:20.420" v="6" actId="2696"/>
        <pc:sldMkLst>
          <pc:docMk/>
          <pc:sldMk cId="1438656522" sldId="751"/>
        </pc:sldMkLst>
      </pc:sldChg>
      <pc:sldChg chg="del">
        <pc:chgData name="Jim Fleming" userId="161791bae1afb603" providerId="LiveId" clId="{BC45D430-106C-8F49-87D8-153E4ACBA0C1}" dt="2024-12-14T14:28:22.054" v="7" actId="2696"/>
        <pc:sldMkLst>
          <pc:docMk/>
          <pc:sldMk cId="2530387275" sldId="752"/>
        </pc:sldMkLst>
      </pc:sldChg>
      <pc:sldChg chg="del">
        <pc:chgData name="Jim Fleming" userId="161791bae1afb603" providerId="LiveId" clId="{BC45D430-106C-8F49-87D8-153E4ACBA0C1}" dt="2024-12-14T14:28:24.131" v="9" actId="2696"/>
        <pc:sldMkLst>
          <pc:docMk/>
          <pc:sldMk cId="2857827761" sldId="753"/>
        </pc:sldMkLst>
      </pc:sldChg>
      <pc:sldChg chg="del">
        <pc:chgData name="Jim Fleming" userId="161791bae1afb603" providerId="LiveId" clId="{BC45D430-106C-8F49-87D8-153E4ACBA0C1}" dt="2024-12-14T14:28:29.354" v="12" actId="2696"/>
        <pc:sldMkLst>
          <pc:docMk/>
          <pc:sldMk cId="3241586566" sldId="754"/>
        </pc:sldMkLst>
      </pc:sldChg>
      <pc:sldChg chg="del">
        <pc:chgData name="Jim Fleming" userId="161791bae1afb603" providerId="LiveId" clId="{BC45D430-106C-8F49-87D8-153E4ACBA0C1}" dt="2024-12-14T14:28:26.428" v="10" actId="2696"/>
        <pc:sldMkLst>
          <pc:docMk/>
          <pc:sldMk cId="3797088325" sldId="755"/>
        </pc:sldMkLst>
      </pc:sldChg>
      <pc:sldChg chg="del">
        <pc:chgData name="Jim Fleming" userId="161791bae1afb603" providerId="LiveId" clId="{BC45D430-106C-8F49-87D8-153E4ACBA0C1}" dt="2024-12-14T14:28:28.133" v="11" actId="2696"/>
        <pc:sldMkLst>
          <pc:docMk/>
          <pc:sldMk cId="2973430437" sldId="756"/>
        </pc:sldMkLst>
      </pc:sldChg>
      <pc:sldChg chg="modSp mod">
        <pc:chgData name="Jim Fleming" userId="161791bae1afb603" providerId="LiveId" clId="{BC45D430-106C-8F49-87D8-153E4ACBA0C1}" dt="2024-12-14T14:28:14.242" v="5" actId="20577"/>
        <pc:sldMkLst>
          <pc:docMk/>
          <pc:sldMk cId="459436214" sldId="757"/>
        </pc:sldMkLst>
        <pc:spChg chg="mod">
          <ac:chgData name="Jim Fleming" userId="161791bae1afb603" providerId="LiveId" clId="{BC45D430-106C-8F49-87D8-153E4ACBA0C1}" dt="2024-12-14T14:28:14.242" v="5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del mod">
        <pc:chgData name="Jim Fleming" userId="161791bae1afb603" providerId="LiveId" clId="{BC45D430-106C-8F49-87D8-153E4ACBA0C1}" dt="2024-12-14T15:01:27.997" v="387" actId="2696"/>
        <pc:sldMkLst>
          <pc:docMk/>
          <pc:sldMk cId="440590281" sldId="758"/>
        </pc:sldMkLst>
      </pc:sldChg>
      <pc:sldChg chg="del">
        <pc:chgData name="Jim Fleming" userId="161791bae1afb603" providerId="LiveId" clId="{BC45D430-106C-8F49-87D8-153E4ACBA0C1}" dt="2024-12-14T14:28:30.573" v="13" actId="2696"/>
        <pc:sldMkLst>
          <pc:docMk/>
          <pc:sldMk cId="959244210" sldId="758"/>
        </pc:sldMkLst>
      </pc:sldChg>
      <pc:sldChg chg="modSp add del mod">
        <pc:chgData name="Jim Fleming" userId="161791bae1afb603" providerId="LiveId" clId="{BC45D430-106C-8F49-87D8-153E4ACBA0C1}" dt="2024-12-14T14:30:56.390" v="257" actId="20577"/>
        <pc:sldMkLst>
          <pc:docMk/>
          <pc:sldMk cId="3653972820" sldId="759"/>
        </pc:sldMkLst>
      </pc:sldChg>
      <pc:sldChg chg="addSp delSp modSp add mod">
        <pc:chgData name="Jim Fleming" userId="161791bae1afb603" providerId="LiveId" clId="{BC45D430-106C-8F49-87D8-153E4ACBA0C1}" dt="2024-12-14T14:44:16.854" v="294" actId="20577"/>
        <pc:sldMkLst>
          <pc:docMk/>
          <pc:sldMk cId="559540046" sldId="760"/>
        </pc:sldMkLst>
      </pc:sldChg>
      <pc:sldChg chg="addSp delSp modSp add mod">
        <pc:chgData name="Jim Fleming" userId="161791bae1afb603" providerId="LiveId" clId="{BC45D430-106C-8F49-87D8-153E4ACBA0C1}" dt="2024-12-14T14:52:53.523" v="339" actId="478"/>
        <pc:sldMkLst>
          <pc:docMk/>
          <pc:sldMk cId="1142765757" sldId="761"/>
        </pc:sldMkLst>
      </pc:sldChg>
      <pc:sldChg chg="modSp add mod ord">
        <pc:chgData name="Jim Fleming" userId="161791bae1afb603" providerId="LiveId" clId="{BC45D430-106C-8F49-87D8-153E4ACBA0C1}" dt="2024-12-14T15:32:19.723" v="419" actId="20578"/>
        <pc:sldMkLst>
          <pc:docMk/>
          <pc:sldMk cId="2490416297" sldId="762"/>
        </pc:sldMkLst>
      </pc:sldChg>
      <pc:sldChg chg="modSp add mod">
        <pc:chgData name="Jim Fleming" userId="161791bae1afb603" providerId="LiveId" clId="{BC45D430-106C-8F49-87D8-153E4ACBA0C1}" dt="2024-12-14T14:56:49.341" v="352" actId="114"/>
        <pc:sldMkLst>
          <pc:docMk/>
          <pc:sldMk cId="2525406061" sldId="763"/>
        </pc:sldMkLst>
      </pc:sldChg>
      <pc:sldChg chg="modSp add mod ord">
        <pc:chgData name="Jim Fleming" userId="161791bae1afb603" providerId="LiveId" clId="{BC45D430-106C-8F49-87D8-153E4ACBA0C1}" dt="2024-12-14T15:31:18.846" v="418" actId="20578"/>
        <pc:sldMkLst>
          <pc:docMk/>
          <pc:sldMk cId="1925939700" sldId="764"/>
        </pc:sldMkLst>
      </pc:sldChg>
      <pc:sldChg chg="modSp add del mod">
        <pc:chgData name="Jim Fleming" userId="161791bae1afb603" providerId="LiveId" clId="{BC45D430-106C-8F49-87D8-153E4ACBA0C1}" dt="2024-12-14T15:36:16.904" v="422" actId="2696"/>
        <pc:sldMkLst>
          <pc:docMk/>
          <pc:sldMk cId="3254609097" sldId="765"/>
        </pc:sldMkLst>
      </pc:sldChg>
      <pc:sldChg chg="modSp add mod">
        <pc:chgData name="Jim Fleming" userId="161791bae1afb603" providerId="LiveId" clId="{BC45D430-106C-8F49-87D8-153E4ACBA0C1}" dt="2024-12-14T15:27:43.534" v="408"/>
        <pc:sldMkLst>
          <pc:docMk/>
          <pc:sldMk cId="2754187788" sldId="766"/>
        </pc:sldMkLst>
      </pc:sldChg>
      <pc:sldChg chg="addSp delSp modSp add mod">
        <pc:chgData name="Jim Fleming" userId="161791bae1afb603" providerId="LiveId" clId="{BC45D430-106C-8F49-87D8-153E4ACBA0C1}" dt="2024-12-14T15:28:10.993" v="415" actId="20577"/>
        <pc:sldMkLst>
          <pc:docMk/>
          <pc:sldMk cId="1233605055" sldId="767"/>
        </pc:sldMkLst>
      </pc:sldChg>
      <pc:sldChg chg="modSp add mod">
        <pc:chgData name="Jim Fleming" userId="161791bae1afb603" providerId="LiveId" clId="{BC45D430-106C-8F49-87D8-153E4ACBA0C1}" dt="2024-12-14T15:28:15.671" v="417" actId="20577"/>
        <pc:sldMkLst>
          <pc:docMk/>
          <pc:sldMk cId="944212833" sldId="768"/>
        </pc:sldMkLst>
      </pc:sldChg>
      <pc:sldChg chg="modSp add mod ord">
        <pc:chgData name="Jim Fleming" userId="161791bae1afb603" providerId="LiveId" clId="{BC45D430-106C-8F49-87D8-153E4ACBA0C1}" dt="2024-12-14T15:41:37.863" v="488" actId="20577"/>
        <pc:sldMkLst>
          <pc:docMk/>
          <pc:sldMk cId="7814481" sldId="769"/>
        </pc:sldMkLst>
      </pc:sldChg>
      <pc:sldChg chg="add ord">
        <pc:chgData name="Jim Fleming" userId="161791bae1afb603" providerId="LiveId" clId="{BC45D430-106C-8F49-87D8-153E4ACBA0C1}" dt="2024-12-14T15:37:15.060" v="425" actId="20578"/>
        <pc:sldMkLst>
          <pc:docMk/>
          <pc:sldMk cId="4115141855" sldId="770"/>
        </pc:sldMkLst>
      </pc:sldChg>
      <pc:sldChg chg="add ord">
        <pc:chgData name="Jim Fleming" userId="161791bae1afb603" providerId="LiveId" clId="{BC45D430-106C-8F49-87D8-153E4ACBA0C1}" dt="2024-12-14T15:37:27.052" v="427" actId="20578"/>
        <pc:sldMkLst>
          <pc:docMk/>
          <pc:sldMk cId="2891964100" sldId="771"/>
        </pc:sldMkLst>
      </pc:sldChg>
      <pc:sldChg chg="add ord">
        <pc:chgData name="Jim Fleming" userId="161791bae1afb603" providerId="LiveId" clId="{BC45D430-106C-8F49-87D8-153E4ACBA0C1}" dt="2024-12-14T15:38:45.747" v="429" actId="20578"/>
        <pc:sldMkLst>
          <pc:docMk/>
          <pc:sldMk cId="406103284" sldId="772"/>
        </pc:sldMkLst>
      </pc:sldChg>
      <pc:sldChg chg="add ord">
        <pc:chgData name="Jim Fleming" userId="161791bae1afb603" providerId="LiveId" clId="{BC45D430-106C-8F49-87D8-153E4ACBA0C1}" dt="2024-12-14T15:40:43.585" v="431" actId="20578"/>
        <pc:sldMkLst>
          <pc:docMk/>
          <pc:sldMk cId="2774034437" sldId="773"/>
        </pc:sldMkLst>
      </pc:sldChg>
      <pc:sldChg chg="add ord">
        <pc:chgData name="Jim Fleming" userId="161791bae1afb603" providerId="LiveId" clId="{BC45D430-106C-8F49-87D8-153E4ACBA0C1}" dt="2024-12-14T15:40:46.783" v="433" actId="20578"/>
        <pc:sldMkLst>
          <pc:docMk/>
          <pc:sldMk cId="805014236" sldId="774"/>
        </pc:sldMkLst>
      </pc:sldChg>
      <pc:sldChg chg="add">
        <pc:chgData name="Jim Fleming" userId="161791bae1afb603" providerId="LiveId" clId="{BC45D430-106C-8F49-87D8-153E4ACBA0C1}" dt="2024-12-14T20:20:44.681" v="494" actId="2890"/>
        <pc:sldMkLst>
          <pc:docMk/>
          <pc:sldMk cId="3563174735" sldId="775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5BCA8BFE-9583-6E40-942C-872F2BF0AB53}"/>
    <pc:docChg chg="custSel addSld delSld modSld sldOrd">
      <pc:chgData name="Jim Fleming" userId="161791bae1afb603" providerId="LiveId" clId="{5BCA8BFE-9583-6E40-942C-872F2BF0AB53}" dt="2025-02-08T16:40:13.335" v="356" actId="478"/>
      <pc:docMkLst>
        <pc:docMk/>
      </pc:docMkLst>
      <pc:sldChg chg="del">
        <pc:chgData name="Jim Fleming" userId="161791bae1afb603" providerId="LiveId" clId="{5BCA8BFE-9583-6E40-942C-872F2BF0AB53}" dt="2025-02-08T16:00:18.854" v="42" actId="2696"/>
        <pc:sldMkLst>
          <pc:docMk/>
          <pc:sldMk cId="2519469948" sldId="469"/>
        </pc:sldMkLst>
      </pc:sldChg>
      <pc:sldChg chg="addSp delSp modSp add mod ord setBg">
        <pc:chgData name="Jim Fleming" userId="161791bae1afb603" providerId="LiveId" clId="{5BCA8BFE-9583-6E40-942C-872F2BF0AB53}" dt="2025-02-08T16:39:01.012" v="321" actId="1076"/>
        <pc:sldMkLst>
          <pc:docMk/>
          <pc:sldMk cId="1321751761" sldId="471"/>
        </pc:sldMkLst>
      </pc:sldChg>
      <pc:sldChg chg="del">
        <pc:chgData name="Jim Fleming" userId="161791bae1afb603" providerId="LiveId" clId="{5BCA8BFE-9583-6E40-942C-872F2BF0AB53}" dt="2025-02-08T16:21:37.626" v="230" actId="2696"/>
        <pc:sldMkLst>
          <pc:docMk/>
          <pc:sldMk cId="529554152" sldId="499"/>
        </pc:sldMkLst>
      </pc:sldChg>
      <pc:sldChg chg="modSp mod ord">
        <pc:chgData name="Jim Fleming" userId="161791bae1afb603" providerId="LiveId" clId="{5BCA8BFE-9583-6E40-942C-872F2BF0AB53}" dt="2025-02-08T16:22:09.516" v="244" actId="14100"/>
        <pc:sldMkLst>
          <pc:docMk/>
          <pc:sldMk cId="1160219604" sldId="501"/>
        </pc:sldMkLst>
        <pc:spChg chg="mod">
          <ac:chgData name="Jim Fleming" userId="161791bae1afb603" providerId="LiveId" clId="{5BCA8BFE-9583-6E40-942C-872F2BF0AB53}" dt="2025-02-08T16:22:09.516" v="244" actId="14100"/>
          <ac:spMkLst>
            <pc:docMk/>
            <pc:sldMk cId="1160219604" sldId="501"/>
            <ac:spMk id="4" creationId="{3A79A124-E380-2802-B8A1-DE1E063523B0}"/>
          </ac:spMkLst>
        </pc:spChg>
      </pc:sldChg>
      <pc:sldChg chg="modSp add mod ord">
        <pc:chgData name="Jim Fleming" userId="161791bae1afb603" providerId="LiveId" clId="{5BCA8BFE-9583-6E40-942C-872F2BF0AB53}" dt="2025-02-08T16:28:54.482" v="280" actId="20578"/>
        <pc:sldMkLst>
          <pc:docMk/>
          <pc:sldMk cId="3517844600" sldId="502"/>
        </pc:sldMkLst>
      </pc:sldChg>
      <pc:sldChg chg="modSp add mod">
        <pc:chgData name="Jim Fleming" userId="161791bae1afb603" providerId="LiveId" clId="{5BCA8BFE-9583-6E40-942C-872F2BF0AB53}" dt="2025-02-08T16:24:18.078" v="258" actId="21"/>
        <pc:sldMkLst>
          <pc:docMk/>
          <pc:sldMk cId="1410470191" sldId="504"/>
        </pc:sldMkLst>
        <pc:spChg chg="mod">
          <ac:chgData name="Jim Fleming" userId="161791bae1afb603" providerId="LiveId" clId="{5BCA8BFE-9583-6E40-942C-872F2BF0AB53}" dt="2025-02-08T16:24:18.078" v="258" actId="21"/>
          <ac:spMkLst>
            <pc:docMk/>
            <pc:sldMk cId="1410470191" sldId="504"/>
            <ac:spMk id="9" creationId="{BC3E0AAB-B8E4-6A36-C234-EE2671BB010A}"/>
          </ac:spMkLst>
        </pc:spChg>
      </pc:sldChg>
      <pc:sldChg chg="modSp add mod ord">
        <pc:chgData name="Jim Fleming" userId="161791bae1afb603" providerId="LiveId" clId="{5BCA8BFE-9583-6E40-942C-872F2BF0AB53}" dt="2025-02-08T16:31:40.832" v="294" actId="20578"/>
        <pc:sldMkLst>
          <pc:docMk/>
          <pc:sldMk cId="393940001" sldId="651"/>
        </pc:sldMkLst>
      </pc:sldChg>
      <pc:sldChg chg="modSp mod ord">
        <pc:chgData name="Jim Fleming" userId="161791bae1afb603" providerId="LiveId" clId="{5BCA8BFE-9583-6E40-942C-872F2BF0AB53}" dt="2025-02-08T16:27:58.441" v="277" actId="20578"/>
        <pc:sldMkLst>
          <pc:docMk/>
          <pc:sldMk cId="126713534" sldId="700"/>
        </pc:sldMkLst>
        <pc:spChg chg="mod">
          <ac:chgData name="Jim Fleming" userId="161791bae1afb603" providerId="LiveId" clId="{5BCA8BFE-9583-6E40-942C-872F2BF0AB53}" dt="2025-02-08T15:59:35.850" v="35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5BCA8BFE-9583-6E40-942C-872F2BF0AB53}" dt="2025-02-08T16:00:08.650" v="41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">
        <pc:chgData name="Jim Fleming" userId="161791bae1afb603" providerId="LiveId" clId="{5BCA8BFE-9583-6E40-942C-872F2BF0AB53}" dt="2025-02-08T16:21:35.312" v="228" actId="2696"/>
        <pc:sldMkLst>
          <pc:docMk/>
          <pc:sldMk cId="2122245224" sldId="751"/>
        </pc:sldMkLst>
      </pc:sldChg>
      <pc:sldChg chg="modSp mod">
        <pc:chgData name="Jim Fleming" userId="161791bae1afb603" providerId="LiveId" clId="{5BCA8BFE-9583-6E40-942C-872F2BF0AB53}" dt="2025-02-08T15:59:04.643" v="14" actId="20577"/>
        <pc:sldMkLst>
          <pc:docMk/>
          <pc:sldMk cId="459436214" sldId="757"/>
        </pc:sldMkLst>
        <pc:spChg chg="mod">
          <ac:chgData name="Jim Fleming" userId="161791bae1afb603" providerId="LiveId" clId="{5BCA8BFE-9583-6E40-942C-872F2BF0AB53}" dt="2025-02-08T15:59:04.643" v="14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del">
        <pc:chgData name="Jim Fleming" userId="161791bae1afb603" providerId="LiveId" clId="{5BCA8BFE-9583-6E40-942C-872F2BF0AB53}" dt="2025-02-08T16:21:34.358" v="227" actId="2696"/>
        <pc:sldMkLst>
          <pc:docMk/>
          <pc:sldMk cId="440590281" sldId="758"/>
        </pc:sldMkLst>
      </pc:sldChg>
      <pc:sldChg chg="modSp mod ord">
        <pc:chgData name="Jim Fleming" userId="161791bae1afb603" providerId="LiveId" clId="{5BCA8BFE-9583-6E40-942C-872F2BF0AB53}" dt="2025-02-08T16:17:20.316" v="221"/>
        <pc:sldMkLst>
          <pc:docMk/>
          <pc:sldMk cId="559540046" sldId="760"/>
        </pc:sldMkLst>
      </pc:sldChg>
      <pc:sldChg chg="addSp delSp modSp add mod ord">
        <pc:chgData name="Jim Fleming" userId="161791bae1afb603" providerId="LiveId" clId="{5BCA8BFE-9583-6E40-942C-872F2BF0AB53}" dt="2025-02-08T16:40:13.335" v="356" actId="478"/>
        <pc:sldMkLst>
          <pc:docMk/>
          <pc:sldMk cId="2229715953" sldId="761"/>
        </pc:sldMkLst>
      </pc:sldChg>
      <pc:sldChg chg="del">
        <pc:chgData name="Jim Fleming" userId="161791bae1afb603" providerId="LiveId" clId="{5BCA8BFE-9583-6E40-942C-872F2BF0AB53}" dt="2025-02-08T16:21:32.167" v="224" actId="2696"/>
        <pc:sldMkLst>
          <pc:docMk/>
          <pc:sldMk cId="540291717" sldId="776"/>
        </pc:sldMkLst>
      </pc:sldChg>
      <pc:sldChg chg="del">
        <pc:chgData name="Jim Fleming" userId="161791bae1afb603" providerId="LiveId" clId="{5BCA8BFE-9583-6E40-942C-872F2BF0AB53}" dt="2025-02-08T16:21:32.649" v="225" actId="2696"/>
        <pc:sldMkLst>
          <pc:docMk/>
          <pc:sldMk cId="3946963090" sldId="777"/>
        </pc:sldMkLst>
      </pc:sldChg>
      <pc:sldChg chg="del">
        <pc:chgData name="Jim Fleming" userId="161791bae1afb603" providerId="LiveId" clId="{5BCA8BFE-9583-6E40-942C-872F2BF0AB53}" dt="2025-02-08T16:21:33.432" v="226" actId="2696"/>
        <pc:sldMkLst>
          <pc:docMk/>
          <pc:sldMk cId="2635706417" sldId="778"/>
        </pc:sldMkLst>
      </pc:sldChg>
      <pc:sldChg chg="del">
        <pc:chgData name="Jim Fleming" userId="161791bae1afb603" providerId="LiveId" clId="{5BCA8BFE-9583-6E40-942C-872F2BF0AB53}" dt="2025-02-08T16:21:36.296" v="229" actId="2696"/>
        <pc:sldMkLst>
          <pc:docMk/>
          <pc:sldMk cId="274651380" sldId="780"/>
        </pc:sldMkLst>
      </pc:sldChg>
      <pc:sldChg chg="modSp mod ord">
        <pc:chgData name="Jim Fleming" userId="161791bae1afb603" providerId="LiveId" clId="{5BCA8BFE-9583-6E40-942C-872F2BF0AB53}" dt="2025-02-08T16:09:22.008" v="197" actId="20578"/>
        <pc:sldMkLst>
          <pc:docMk/>
          <pc:sldMk cId="4029643491" sldId="781"/>
        </pc:sldMkLst>
      </pc:sldChg>
      <pc:sldChg chg="del">
        <pc:chgData name="Jim Fleming" userId="161791bae1afb603" providerId="LiveId" clId="{5BCA8BFE-9583-6E40-942C-872F2BF0AB53}" dt="2025-02-08T15:59:09.850" v="15" actId="2696"/>
        <pc:sldMkLst>
          <pc:docMk/>
          <pc:sldMk cId="1392154902" sldId="782"/>
        </pc:sldMkLst>
      </pc:sldChg>
      <pc:sldChg chg="del">
        <pc:chgData name="Jim Fleming" userId="161791bae1afb603" providerId="LiveId" clId="{5BCA8BFE-9583-6E40-942C-872F2BF0AB53}" dt="2025-02-08T15:59:11.886" v="16" actId="2696"/>
        <pc:sldMkLst>
          <pc:docMk/>
          <pc:sldMk cId="2617451072" sldId="783"/>
        </pc:sldMkLst>
      </pc:sldChg>
      <pc:sldChg chg="del">
        <pc:chgData name="Jim Fleming" userId="161791bae1afb603" providerId="LiveId" clId="{5BCA8BFE-9583-6E40-942C-872F2BF0AB53}" dt="2025-02-08T15:59:13.170" v="17" actId="2696"/>
        <pc:sldMkLst>
          <pc:docMk/>
          <pc:sldMk cId="1640268015" sldId="784"/>
        </pc:sldMkLst>
      </pc:sldChg>
      <pc:sldChg chg="del">
        <pc:chgData name="Jim Fleming" userId="161791bae1afb603" providerId="LiveId" clId="{5BCA8BFE-9583-6E40-942C-872F2BF0AB53}" dt="2025-02-08T15:59:14.923" v="18" actId="2696"/>
        <pc:sldMkLst>
          <pc:docMk/>
          <pc:sldMk cId="1307731394" sldId="785"/>
        </pc:sldMkLst>
      </pc:sldChg>
      <pc:sldChg chg="del">
        <pc:chgData name="Jim Fleming" userId="161791bae1afb603" providerId="LiveId" clId="{5BCA8BFE-9583-6E40-942C-872F2BF0AB53}" dt="2025-02-08T15:59:19.283" v="20" actId="2696"/>
        <pc:sldMkLst>
          <pc:docMk/>
          <pc:sldMk cId="1498481704" sldId="786"/>
        </pc:sldMkLst>
      </pc:sldChg>
      <pc:sldChg chg="modSp mod ord">
        <pc:chgData name="Jim Fleming" userId="161791bae1afb603" providerId="LiveId" clId="{5BCA8BFE-9583-6E40-942C-872F2BF0AB53}" dt="2025-02-08T16:28:28.601" v="278" actId="20578"/>
        <pc:sldMkLst>
          <pc:docMk/>
          <pc:sldMk cId="2205661211" sldId="787"/>
        </pc:sldMkLst>
      </pc:sldChg>
      <pc:sldChg chg="del">
        <pc:chgData name="Jim Fleming" userId="161791bae1afb603" providerId="LiveId" clId="{5BCA8BFE-9583-6E40-942C-872F2BF0AB53}" dt="2025-02-08T15:59:15.694" v="19" actId="2696"/>
        <pc:sldMkLst>
          <pc:docMk/>
          <pc:sldMk cId="345539129" sldId="788"/>
        </pc:sldMkLst>
      </pc:sldChg>
      <pc:sldChg chg="modSp add del mod">
        <pc:chgData name="Jim Fleming" userId="161791bae1afb603" providerId="LiveId" clId="{5BCA8BFE-9583-6E40-942C-872F2BF0AB53}" dt="2025-02-08T16:30:57.563" v="284" actId="2696"/>
        <pc:sldMkLst>
          <pc:docMk/>
          <pc:sldMk cId="1954059888" sldId="788"/>
        </pc:sldMkLst>
      </pc:sldChg>
      <pc:sldChg chg="del">
        <pc:chgData name="Jim Fleming" userId="161791bae1afb603" providerId="LiveId" clId="{5BCA8BFE-9583-6E40-942C-872F2BF0AB53}" dt="2025-02-08T15:59:20.911" v="21" actId="2696"/>
        <pc:sldMkLst>
          <pc:docMk/>
          <pc:sldMk cId="2071149213" sldId="789"/>
        </pc:sldMkLst>
      </pc:sldChg>
      <pc:sldChg chg="modSp add mod ord">
        <pc:chgData name="Jim Fleming" userId="161791bae1afb603" providerId="LiveId" clId="{5BCA8BFE-9583-6E40-942C-872F2BF0AB53}" dt="2025-02-08T16:09:53.136" v="198" actId="20578"/>
        <pc:sldMkLst>
          <pc:docMk/>
          <pc:sldMk cId="3778052127" sldId="789"/>
        </pc:sldMkLst>
      </pc:sldChg>
      <pc:sldChg chg="add ord">
        <pc:chgData name="Jim Fleming" userId="161791bae1afb603" providerId="LiveId" clId="{5BCA8BFE-9583-6E40-942C-872F2BF0AB53}" dt="2025-02-08T16:06:00.141" v="105" actId="20578"/>
        <pc:sldMkLst>
          <pc:docMk/>
          <pc:sldMk cId="48196431" sldId="790"/>
        </pc:sldMkLst>
      </pc:sldChg>
      <pc:sldChg chg="del">
        <pc:chgData name="Jim Fleming" userId="161791bae1afb603" providerId="LiveId" clId="{5BCA8BFE-9583-6E40-942C-872F2BF0AB53}" dt="2025-02-08T15:59:22.302" v="22" actId="2696"/>
        <pc:sldMkLst>
          <pc:docMk/>
          <pc:sldMk cId="4104532592" sldId="790"/>
        </pc:sldMkLst>
      </pc:sldChg>
      <pc:sldChg chg="del">
        <pc:chgData name="Jim Fleming" userId="161791bae1afb603" providerId="LiveId" clId="{5BCA8BFE-9583-6E40-942C-872F2BF0AB53}" dt="2025-02-08T15:59:24.561" v="23" actId="2696"/>
        <pc:sldMkLst>
          <pc:docMk/>
          <pc:sldMk cId="151114325" sldId="791"/>
        </pc:sldMkLst>
      </pc:sldChg>
      <pc:sldChg chg="modSp add mod ord">
        <pc:chgData name="Jim Fleming" userId="161791bae1afb603" providerId="LiveId" clId="{5BCA8BFE-9583-6E40-942C-872F2BF0AB53}" dt="2025-02-08T16:28:48.017" v="279" actId="20578"/>
        <pc:sldMkLst>
          <pc:docMk/>
          <pc:sldMk cId="4232756528" sldId="791"/>
        </pc:sldMkLst>
      </pc:sldChg>
      <pc:sldChg chg="modSp add mod">
        <pc:chgData name="Jim Fleming" userId="161791bae1afb603" providerId="LiveId" clId="{5BCA8BFE-9583-6E40-942C-872F2BF0AB53}" dt="2025-02-08T16:09:05.608" v="194" actId="207"/>
        <pc:sldMkLst>
          <pc:docMk/>
          <pc:sldMk cId="1806152964" sldId="792"/>
        </pc:sldMkLst>
      </pc:sldChg>
      <pc:sldChg chg="modSp add mod">
        <pc:chgData name="Jim Fleming" userId="161791bae1afb603" providerId="LiveId" clId="{5BCA8BFE-9583-6E40-942C-872F2BF0AB53}" dt="2025-02-08T16:35:27.164" v="303" actId="20577"/>
        <pc:sldMkLst>
          <pc:docMk/>
          <pc:sldMk cId="79246882" sldId="793"/>
        </pc:sldMkLst>
      </pc:sldChg>
      <pc:sldChg chg="modSp add del mod">
        <pc:chgData name="Jim Fleming" userId="161791bae1afb603" providerId="LiveId" clId="{5BCA8BFE-9583-6E40-942C-872F2BF0AB53}" dt="2025-02-08T16:08:51.966" v="181" actId="2696"/>
        <pc:sldMkLst>
          <pc:docMk/>
          <pc:sldMk cId="2235359012" sldId="794"/>
        </pc:sldMkLst>
      </pc:sldChg>
      <pc:sldChg chg="modSp add mod">
        <pc:chgData name="Jim Fleming" userId="161791bae1afb603" providerId="LiveId" clId="{5BCA8BFE-9583-6E40-942C-872F2BF0AB53}" dt="2025-02-08T16:09:13.533" v="196" actId="207"/>
        <pc:sldMkLst>
          <pc:docMk/>
          <pc:sldMk cId="802623318" sldId="795"/>
        </pc:sldMkLst>
      </pc:sldChg>
      <pc:sldChg chg="modSp add mod">
        <pc:chgData name="Jim Fleming" userId="161791bae1afb603" providerId="LiveId" clId="{5BCA8BFE-9583-6E40-942C-872F2BF0AB53}" dt="2025-02-08T16:22:33.776" v="247" actId="20577"/>
        <pc:sldMkLst>
          <pc:docMk/>
          <pc:sldMk cId="984472406" sldId="796"/>
        </pc:sldMkLst>
        <pc:spChg chg="mod">
          <ac:chgData name="Jim Fleming" userId="161791bae1afb603" providerId="LiveId" clId="{5BCA8BFE-9583-6E40-942C-872F2BF0AB53}" dt="2025-02-08T16:22:33.776" v="247" actId="20577"/>
          <ac:spMkLst>
            <pc:docMk/>
            <pc:sldMk cId="984472406" sldId="796"/>
            <ac:spMk id="4" creationId="{A80167BD-00C8-0CC1-F562-A4C5865D7AEE}"/>
          </ac:spMkLst>
        </pc:spChg>
      </pc:sldChg>
      <pc:sldChg chg="modSp add mod">
        <pc:chgData name="Jim Fleming" userId="161791bae1afb603" providerId="LiveId" clId="{5BCA8BFE-9583-6E40-942C-872F2BF0AB53}" dt="2025-02-08T16:24:22.100" v="259"/>
        <pc:sldMkLst>
          <pc:docMk/>
          <pc:sldMk cId="150644849" sldId="797"/>
        </pc:sldMkLst>
        <pc:spChg chg="mod">
          <ac:chgData name="Jim Fleming" userId="161791bae1afb603" providerId="LiveId" clId="{5BCA8BFE-9583-6E40-942C-872F2BF0AB53}" dt="2025-02-08T16:24:22.100" v="259"/>
          <ac:spMkLst>
            <pc:docMk/>
            <pc:sldMk cId="150644849" sldId="797"/>
            <ac:spMk id="9" creationId="{12224BD5-E5F5-7A00-658F-A3CD47F42194}"/>
          </ac:spMkLst>
        </pc:spChg>
      </pc:sldChg>
      <pc:sldChg chg="modSp add mod ord">
        <pc:chgData name="Jim Fleming" userId="161791bae1afb603" providerId="LiveId" clId="{5BCA8BFE-9583-6E40-942C-872F2BF0AB53}" dt="2025-02-08T16:25:53.871" v="262"/>
        <pc:sldMkLst>
          <pc:docMk/>
          <pc:sldMk cId="2015710570" sldId="798"/>
        </pc:sldMkLst>
        <pc:spChg chg="mod">
          <ac:chgData name="Jim Fleming" userId="161791bae1afb603" providerId="LiveId" clId="{5BCA8BFE-9583-6E40-942C-872F2BF0AB53}" dt="2025-02-08T16:25:53.871" v="262"/>
          <ac:spMkLst>
            <pc:docMk/>
            <pc:sldMk cId="2015710570" sldId="798"/>
            <ac:spMk id="4" creationId="{E76383DC-BF68-708D-9410-47A76D0D6698}"/>
          </ac:spMkLst>
        </pc:spChg>
      </pc:sldChg>
      <pc:sldChg chg="modSp add mod">
        <pc:chgData name="Jim Fleming" userId="161791bae1afb603" providerId="LiveId" clId="{5BCA8BFE-9583-6E40-942C-872F2BF0AB53}" dt="2025-02-08T16:26:51.592" v="268" actId="20577"/>
        <pc:sldMkLst>
          <pc:docMk/>
          <pc:sldMk cId="1832362076" sldId="799"/>
        </pc:sldMkLst>
        <pc:spChg chg="mod">
          <ac:chgData name="Jim Fleming" userId="161791bae1afb603" providerId="LiveId" clId="{5BCA8BFE-9583-6E40-942C-872F2BF0AB53}" dt="2025-02-08T16:26:51.592" v="268" actId="20577"/>
          <ac:spMkLst>
            <pc:docMk/>
            <pc:sldMk cId="1832362076" sldId="799"/>
            <ac:spMk id="9" creationId="{8C3CB8C8-3CE5-1EFF-E0F0-D28A0DC668F0}"/>
          </ac:spMkLst>
        </pc:spChg>
      </pc:sldChg>
      <pc:sldChg chg="modSp add mod">
        <pc:chgData name="Jim Fleming" userId="161791bae1afb603" providerId="LiveId" clId="{5BCA8BFE-9583-6E40-942C-872F2BF0AB53}" dt="2025-02-08T16:27:15.529" v="276" actId="20577"/>
        <pc:sldMkLst>
          <pc:docMk/>
          <pc:sldMk cId="3892080069" sldId="800"/>
        </pc:sldMkLst>
        <pc:spChg chg="mod">
          <ac:chgData name="Jim Fleming" userId="161791bae1afb603" providerId="LiveId" clId="{5BCA8BFE-9583-6E40-942C-872F2BF0AB53}" dt="2025-02-08T16:27:15.529" v="276" actId="20577"/>
          <ac:spMkLst>
            <pc:docMk/>
            <pc:sldMk cId="3892080069" sldId="800"/>
            <ac:spMk id="9" creationId="{CEBFE804-8967-4DE8-DB8C-416A7B670AB8}"/>
          </ac:spMkLst>
        </pc:spChg>
      </pc:sldChg>
      <pc:sldChg chg="add ord">
        <pc:chgData name="Jim Fleming" userId="161791bae1afb603" providerId="LiveId" clId="{5BCA8BFE-9583-6E40-942C-872F2BF0AB53}" dt="2025-02-08T16:29:01.649" v="282" actId="20578"/>
        <pc:sldMkLst>
          <pc:docMk/>
          <pc:sldMk cId="3507236563" sldId="801"/>
        </pc:sldMkLst>
      </pc:sldChg>
      <pc:sldChg chg="add ord">
        <pc:chgData name="Jim Fleming" userId="161791bae1afb603" providerId="LiveId" clId="{5BCA8BFE-9583-6E40-942C-872F2BF0AB53}" dt="2025-02-08T16:31:02.539" v="286" actId="20578"/>
        <pc:sldMkLst>
          <pc:docMk/>
          <pc:sldMk cId="2720246586" sldId="802"/>
        </pc:sldMkLst>
      </pc:sldChg>
      <pc:sldChg chg="add ord">
        <pc:chgData name="Jim Fleming" userId="161791bae1afb603" providerId="LiveId" clId="{5BCA8BFE-9583-6E40-942C-872F2BF0AB53}" dt="2025-02-08T16:31:18.688" v="288" actId="20578"/>
        <pc:sldMkLst>
          <pc:docMk/>
          <pc:sldMk cId="1233677395" sldId="803"/>
        </pc:sldMkLst>
      </pc:sldChg>
      <pc:sldChg chg="add ord">
        <pc:chgData name="Jim Fleming" userId="161791bae1afb603" providerId="LiveId" clId="{5BCA8BFE-9583-6E40-942C-872F2BF0AB53}" dt="2025-02-08T16:31:25.281" v="291" actId="20578"/>
        <pc:sldMkLst>
          <pc:docMk/>
          <pc:sldMk cId="1173352343" sldId="804"/>
        </pc:sldMkLst>
      </pc:sldChg>
      <pc:sldChg chg="add ord">
        <pc:chgData name="Jim Fleming" userId="161791bae1afb603" providerId="LiveId" clId="{5BCA8BFE-9583-6E40-942C-872F2BF0AB53}" dt="2025-02-08T16:31:34.939" v="293" actId="20578"/>
        <pc:sldMkLst>
          <pc:docMk/>
          <pc:sldMk cId="4010201646" sldId="805"/>
        </pc:sldMkLst>
      </pc:sldChg>
      <pc:sldChg chg="add ord">
        <pc:chgData name="Jim Fleming" userId="161791bae1afb603" providerId="LiveId" clId="{5BCA8BFE-9583-6E40-942C-872F2BF0AB53}" dt="2025-02-08T16:31:45.762" v="296" actId="20578"/>
        <pc:sldMkLst>
          <pc:docMk/>
          <pc:sldMk cId="1091875275" sldId="806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B37E972D-F46F-4343-83CF-49BAD6DBA67D}"/>
    <pc:docChg chg="undo custSel addSld delSld modSld sldOrd">
      <pc:chgData name="Jim Fleming" userId="161791bae1afb603" providerId="LiveId" clId="{B37E972D-F46F-4343-83CF-49BAD6DBA67D}" dt="2024-11-24T00:34:16.581" v="1453" actId="2696"/>
      <pc:docMkLst>
        <pc:docMk/>
      </pc:docMkLst>
      <pc:sldChg chg="del">
        <pc:chgData name="Jim Fleming" userId="161791bae1afb603" providerId="LiveId" clId="{B37E972D-F46F-4343-83CF-49BAD6DBA67D}" dt="2024-11-23T14:20:55.858" v="6" actId="2696"/>
        <pc:sldMkLst>
          <pc:docMk/>
          <pc:sldMk cId="3544828559" sldId="467"/>
        </pc:sldMkLst>
      </pc:sldChg>
      <pc:sldChg chg="del">
        <pc:chgData name="Jim Fleming" userId="161791bae1afb603" providerId="LiveId" clId="{B37E972D-F46F-4343-83CF-49BAD6DBA67D}" dt="2024-11-23T17:00:45.607" v="1154" actId="2696"/>
        <pc:sldMkLst>
          <pc:docMk/>
          <pc:sldMk cId="3243089493" sldId="678"/>
        </pc:sldMkLst>
      </pc:sldChg>
      <pc:sldChg chg="modSp mod ord">
        <pc:chgData name="Jim Fleming" userId="161791bae1afb603" providerId="LiveId" clId="{B37E972D-F46F-4343-83CF-49BAD6DBA67D}" dt="2024-11-23T16:27:20.237" v="1054" actId="20578"/>
        <pc:sldMkLst>
          <pc:docMk/>
          <pc:sldMk cId="126713534" sldId="700"/>
        </pc:sldMkLst>
        <pc:spChg chg="mod">
          <ac:chgData name="Jim Fleming" userId="161791bae1afb603" providerId="LiveId" clId="{B37E972D-F46F-4343-83CF-49BAD6DBA67D}" dt="2024-11-23T14:21:36.111" v="56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B37E972D-F46F-4343-83CF-49BAD6DBA67D}" dt="2024-11-23T14:21:48.083" v="58" actId="6549"/>
          <ac:spMkLst>
            <pc:docMk/>
            <pc:sldMk cId="126713534" sldId="700"/>
            <ac:spMk id="3" creationId="{D573F8F9-2B4E-97BE-CDAD-4178DA13B858}"/>
          </ac:spMkLst>
        </pc:spChg>
      </pc:sldChg>
      <pc:sldChg chg="addSp delSp modSp add mod ord delDesignElem">
        <pc:chgData name="Jim Fleming" userId="161791bae1afb603" providerId="LiveId" clId="{B37E972D-F46F-4343-83CF-49BAD6DBA67D}" dt="2024-11-24T00:24:58.027" v="1392" actId="20578"/>
        <pc:sldMkLst>
          <pc:docMk/>
          <pc:sldMk cId="2024863281" sldId="705"/>
        </pc:sldMkLst>
      </pc:sldChg>
      <pc:sldChg chg="modSp mod">
        <pc:chgData name="Jim Fleming" userId="161791bae1afb603" providerId="LiveId" clId="{B37E972D-F46F-4343-83CF-49BAD6DBA67D}" dt="2024-11-23T14:21:25.460" v="50" actId="20577"/>
        <pc:sldMkLst>
          <pc:docMk/>
          <pc:sldMk cId="3252432145" sldId="726"/>
        </pc:sldMkLst>
      </pc:sldChg>
      <pc:sldChg chg="del">
        <pc:chgData name="Jim Fleming" userId="161791bae1afb603" providerId="LiveId" clId="{B37E972D-F46F-4343-83CF-49BAD6DBA67D}" dt="2024-11-23T17:01:38.269" v="1155" actId="2696"/>
        <pc:sldMkLst>
          <pc:docMk/>
          <pc:sldMk cId="2474574291" sldId="730"/>
        </pc:sldMkLst>
      </pc:sldChg>
      <pc:sldChg chg="del">
        <pc:chgData name="Jim Fleming" userId="161791bae1afb603" providerId="LiveId" clId="{B37E972D-F46F-4343-83CF-49BAD6DBA67D}" dt="2024-11-23T17:01:38.962" v="1156" actId="2696"/>
        <pc:sldMkLst>
          <pc:docMk/>
          <pc:sldMk cId="2954139850" sldId="737"/>
        </pc:sldMkLst>
      </pc:sldChg>
      <pc:sldChg chg="del">
        <pc:chgData name="Jim Fleming" userId="161791bae1afb603" providerId="LiveId" clId="{B37E972D-F46F-4343-83CF-49BAD6DBA67D}" dt="2024-11-23T17:00:44.735" v="1153" actId="2696"/>
        <pc:sldMkLst>
          <pc:docMk/>
          <pc:sldMk cId="3723775209" sldId="738"/>
        </pc:sldMkLst>
      </pc:sldChg>
      <pc:sldChg chg="del">
        <pc:chgData name="Jim Fleming" userId="161791bae1afb603" providerId="LiveId" clId="{B37E972D-F46F-4343-83CF-49BAD6DBA67D}" dt="2024-11-23T17:01:41.672" v="1157" actId="2696"/>
        <pc:sldMkLst>
          <pc:docMk/>
          <pc:sldMk cId="165167477" sldId="739"/>
        </pc:sldMkLst>
      </pc:sldChg>
      <pc:sldChg chg="modSp mod ord">
        <pc:chgData name="Jim Fleming" userId="161791bae1afb603" providerId="LiveId" clId="{B37E972D-F46F-4343-83CF-49BAD6DBA67D}" dt="2024-11-23T17:08:19.905" v="1386" actId="20578"/>
        <pc:sldMkLst>
          <pc:docMk/>
          <pc:sldMk cId="3864253014" sldId="740"/>
        </pc:sldMkLst>
      </pc:sldChg>
      <pc:sldChg chg="del">
        <pc:chgData name="Jim Fleming" userId="161791bae1afb603" providerId="LiveId" clId="{B37E972D-F46F-4343-83CF-49BAD6DBA67D}" dt="2024-11-23T16:53:12.988" v="1112" actId="2696"/>
        <pc:sldMkLst>
          <pc:docMk/>
          <pc:sldMk cId="3810478082" sldId="741"/>
        </pc:sldMkLst>
      </pc:sldChg>
      <pc:sldChg chg="modSp mod">
        <pc:chgData name="Jim Fleming" userId="161791bae1afb603" providerId="LiveId" clId="{B37E972D-F46F-4343-83CF-49BAD6DBA67D}" dt="2024-11-23T14:20:46.305" v="5" actId="20577"/>
        <pc:sldMkLst>
          <pc:docMk/>
          <pc:sldMk cId="2148017563" sldId="742"/>
        </pc:sldMkLst>
      </pc:sldChg>
      <pc:sldChg chg="del">
        <pc:chgData name="Jim Fleming" userId="161791bae1afb603" providerId="LiveId" clId="{B37E972D-F46F-4343-83CF-49BAD6DBA67D}" dt="2024-11-23T14:20:59.642" v="10" actId="2696"/>
        <pc:sldMkLst>
          <pc:docMk/>
          <pc:sldMk cId="1857979932" sldId="743"/>
        </pc:sldMkLst>
      </pc:sldChg>
      <pc:sldChg chg="modSp add del mod">
        <pc:chgData name="Jim Fleming" userId="161791bae1afb603" providerId="LiveId" clId="{B37E972D-F46F-4343-83CF-49BAD6DBA67D}" dt="2024-11-23T14:22:38.521" v="94" actId="2696"/>
        <pc:sldMkLst>
          <pc:docMk/>
          <pc:sldMk cId="2105739371" sldId="743"/>
        </pc:sldMkLst>
      </pc:sldChg>
      <pc:sldChg chg="addSp delSp modSp add mod ord modShow chgLayout">
        <pc:chgData name="Jim Fleming" userId="161791bae1afb603" providerId="LiveId" clId="{B37E972D-F46F-4343-83CF-49BAD6DBA67D}" dt="2024-11-23T17:04:56.021" v="1171" actId="20578"/>
        <pc:sldMkLst>
          <pc:docMk/>
          <pc:sldMk cId="187273621" sldId="744"/>
        </pc:sldMkLst>
      </pc:sldChg>
      <pc:sldChg chg="del">
        <pc:chgData name="Jim Fleming" userId="161791bae1afb603" providerId="LiveId" clId="{B37E972D-F46F-4343-83CF-49BAD6DBA67D}" dt="2024-11-23T14:20:56.745" v="7" actId="2696"/>
        <pc:sldMkLst>
          <pc:docMk/>
          <pc:sldMk cId="1423945184" sldId="744"/>
        </pc:sldMkLst>
      </pc:sldChg>
      <pc:sldChg chg="del">
        <pc:chgData name="Jim Fleming" userId="161791bae1afb603" providerId="LiveId" clId="{B37E972D-F46F-4343-83CF-49BAD6DBA67D}" dt="2024-11-23T14:20:58.489" v="9" actId="2696"/>
        <pc:sldMkLst>
          <pc:docMk/>
          <pc:sldMk cId="768244459" sldId="745"/>
        </pc:sldMkLst>
      </pc:sldChg>
      <pc:sldChg chg="addSp delSp modSp add mod ord modAnim">
        <pc:chgData name="Jim Fleming" userId="161791bae1afb603" providerId="LiveId" clId="{B37E972D-F46F-4343-83CF-49BAD6DBA67D}" dt="2024-11-24T00:31:29.642" v="1450" actId="20578"/>
        <pc:sldMkLst>
          <pc:docMk/>
          <pc:sldMk cId="1032684810" sldId="745"/>
        </pc:sldMkLst>
      </pc:sldChg>
      <pc:sldChg chg="add del">
        <pc:chgData name="Jim Fleming" userId="161791bae1afb603" providerId="LiveId" clId="{B37E972D-F46F-4343-83CF-49BAD6DBA67D}" dt="2024-11-23T14:22:35.887" v="93" actId="2696"/>
        <pc:sldMkLst>
          <pc:docMk/>
          <pc:sldMk cId="3062694854" sldId="745"/>
        </pc:sldMkLst>
      </pc:sldChg>
      <pc:sldChg chg="addSp modSp add mod ord chgLayout">
        <pc:chgData name="Jim Fleming" userId="161791bae1afb603" providerId="LiveId" clId="{B37E972D-F46F-4343-83CF-49BAD6DBA67D}" dt="2024-11-23T17:04:51.839" v="1170" actId="20578"/>
        <pc:sldMkLst>
          <pc:docMk/>
          <pc:sldMk cId="322534371" sldId="746"/>
        </pc:sldMkLst>
      </pc:sldChg>
      <pc:sldChg chg="del">
        <pc:chgData name="Jim Fleming" userId="161791bae1afb603" providerId="LiveId" clId="{B37E972D-F46F-4343-83CF-49BAD6DBA67D}" dt="2024-11-23T14:20:57.553" v="8" actId="2696"/>
        <pc:sldMkLst>
          <pc:docMk/>
          <pc:sldMk cId="3069362677" sldId="746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1475783776" sldId="747"/>
        </pc:sldMkLst>
      </pc:sldChg>
      <pc:sldChg chg="del">
        <pc:chgData name="Jim Fleming" userId="161791bae1afb603" providerId="LiveId" clId="{B37E972D-F46F-4343-83CF-49BAD6DBA67D}" dt="2024-11-23T14:21:00.379" v="11" actId="2696"/>
        <pc:sldMkLst>
          <pc:docMk/>
          <pc:sldMk cId="1887227862" sldId="747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382059372" sldId="748"/>
        </pc:sldMkLst>
      </pc:sldChg>
      <pc:sldChg chg="del">
        <pc:chgData name="Jim Fleming" userId="161791bae1afb603" providerId="LiveId" clId="{B37E972D-F46F-4343-83CF-49BAD6DBA67D}" dt="2024-11-23T14:21:01.618" v="12" actId="2696"/>
        <pc:sldMkLst>
          <pc:docMk/>
          <pc:sldMk cId="3999488395" sldId="748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2459405847" sldId="749"/>
        </pc:sldMkLst>
      </pc:sldChg>
      <pc:sldChg chg="modSp add del mod">
        <pc:chgData name="Jim Fleming" userId="161791bae1afb603" providerId="LiveId" clId="{B37E972D-F46F-4343-83CF-49BAD6DBA67D}" dt="2024-11-23T16:26:52.643" v="1028" actId="2696"/>
        <pc:sldMkLst>
          <pc:docMk/>
          <pc:sldMk cId="1322834060" sldId="750"/>
        </pc:sldMkLst>
      </pc:sldChg>
      <pc:sldChg chg="modSp add del mod">
        <pc:chgData name="Jim Fleming" userId="161791bae1afb603" providerId="LiveId" clId="{B37E972D-F46F-4343-83CF-49BAD6DBA67D}" dt="2024-11-23T16:20:41.896" v="929" actId="2696"/>
        <pc:sldMkLst>
          <pc:docMk/>
          <pc:sldMk cId="1695329485" sldId="750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2122245224" sldId="751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454296200" sldId="752"/>
        </pc:sldMkLst>
      </pc:sldChg>
      <pc:sldChg chg="add ord">
        <pc:chgData name="Jim Fleming" userId="161791bae1afb603" providerId="LiveId" clId="{B37E972D-F46F-4343-83CF-49BAD6DBA67D}" dt="2024-11-23T16:27:31.901" v="1056" actId="20578"/>
        <pc:sldMkLst>
          <pc:docMk/>
          <pc:sldMk cId="2412137207" sldId="753"/>
        </pc:sldMkLst>
      </pc:sldChg>
      <pc:sldChg chg="add del ord">
        <pc:chgData name="Jim Fleming" userId="161791bae1afb603" providerId="LiveId" clId="{B37E972D-F46F-4343-83CF-49BAD6DBA67D}" dt="2024-11-24T00:34:16.581" v="1453" actId="2696"/>
        <pc:sldMkLst>
          <pc:docMk/>
          <pc:sldMk cId="823941039" sldId="754"/>
        </pc:sldMkLst>
      </pc:sldChg>
      <pc:sldChg chg="modSp add mod ord modShow">
        <pc:chgData name="Jim Fleming" userId="161791bae1afb603" providerId="LiveId" clId="{B37E972D-F46F-4343-83CF-49BAD6DBA67D}" dt="2024-11-23T17:03:51.692" v="1167" actId="20578"/>
        <pc:sldMkLst>
          <pc:docMk/>
          <pc:sldMk cId="1736064859" sldId="755"/>
        </pc:sldMkLst>
      </pc:sldChg>
      <pc:sldChg chg="add ord">
        <pc:chgData name="Jim Fleming" userId="161791bae1afb603" providerId="LiveId" clId="{B37E972D-F46F-4343-83CF-49BAD6DBA67D}" dt="2024-11-23T16:49:16.717" v="1062" actId="20578"/>
        <pc:sldMkLst>
          <pc:docMk/>
          <pc:sldMk cId="2762868831" sldId="756"/>
        </pc:sldMkLst>
      </pc:sldChg>
      <pc:sldChg chg="add del">
        <pc:chgData name="Jim Fleming" userId="161791bae1afb603" providerId="LiveId" clId="{B37E972D-F46F-4343-83CF-49BAD6DBA67D}" dt="2024-11-23T16:50:59.322" v="1079" actId="2696"/>
        <pc:sldMkLst>
          <pc:docMk/>
          <pc:sldMk cId="1172984145" sldId="757"/>
        </pc:sldMkLst>
      </pc:sldChg>
      <pc:sldChg chg="addSp modSp add mod ord modShow">
        <pc:chgData name="Jim Fleming" userId="161791bae1afb603" providerId="LiveId" clId="{B37E972D-F46F-4343-83CF-49BAD6DBA67D}" dt="2024-11-23T17:02:50.223" v="1163"/>
        <pc:sldMkLst>
          <pc:docMk/>
          <pc:sldMk cId="2273584828" sldId="757"/>
        </pc:sldMkLst>
      </pc:sldChg>
      <pc:sldChg chg="modSp add mod ord">
        <pc:chgData name="Jim Fleming" userId="161791bae1afb603" providerId="LiveId" clId="{B37E972D-F46F-4343-83CF-49BAD6DBA67D}" dt="2024-11-23T16:53:25.999" v="1115"/>
        <pc:sldMkLst>
          <pc:docMk/>
          <pc:sldMk cId="3191402022" sldId="758"/>
        </pc:sldMkLst>
      </pc:sldChg>
      <pc:sldChg chg="modSp add mod ord">
        <pc:chgData name="Jim Fleming" userId="161791bae1afb603" providerId="LiveId" clId="{B37E972D-F46F-4343-83CF-49BAD6DBA67D}" dt="2024-11-24T00:25:04.844" v="1393" actId="20578"/>
        <pc:sldMkLst>
          <pc:docMk/>
          <pc:sldMk cId="3255978673" sldId="759"/>
        </pc:sldMkLst>
      </pc:sldChg>
      <pc:sldChg chg="addSp modSp add mod modShow">
        <pc:chgData name="Jim Fleming" userId="161791bae1afb603" providerId="LiveId" clId="{B37E972D-F46F-4343-83CF-49BAD6DBA67D}" dt="2024-11-23T17:02:53.129" v="1164"/>
        <pc:sldMkLst>
          <pc:docMk/>
          <pc:sldMk cId="3848641512" sldId="760"/>
        </pc:sldMkLst>
      </pc:sldChg>
      <pc:sldChg chg="addSp delSp modSp add del mod ord modShow">
        <pc:chgData name="Jim Fleming" userId="161791bae1afb603" providerId="LiveId" clId="{B37E972D-F46F-4343-83CF-49BAD6DBA67D}" dt="2024-11-23T17:09:13.437" v="1388" actId="2696"/>
        <pc:sldMkLst>
          <pc:docMk/>
          <pc:sldMk cId="18880780" sldId="761"/>
        </pc:sldMkLst>
      </pc:sldChg>
      <pc:sldChg chg="modSp add mod ord modShow">
        <pc:chgData name="Jim Fleming" userId="161791bae1afb603" providerId="LiveId" clId="{B37E972D-F46F-4343-83CF-49BAD6DBA67D}" dt="2024-11-24T00:32:36.642" v="1452" actId="20578"/>
        <pc:sldMkLst>
          <pc:docMk/>
          <pc:sldMk cId="3298339714" sldId="762"/>
        </pc:sldMkLst>
      </pc:sldChg>
      <pc:sldChg chg="modSp add mod ord">
        <pc:chgData name="Jim Fleming" userId="161791bae1afb603" providerId="LiveId" clId="{B37E972D-F46F-4343-83CF-49BAD6DBA67D}" dt="2024-11-24T00:25:22.665" v="1394" actId="20578"/>
        <pc:sldMkLst>
          <pc:docMk/>
          <pc:sldMk cId="1175258258" sldId="763"/>
        </pc:sldMkLst>
      </pc:sldChg>
      <pc:sldChg chg="modSp add mod ord">
        <pc:chgData name="Jim Fleming" userId="161791bae1afb603" providerId="LiveId" clId="{B37E972D-F46F-4343-83CF-49BAD6DBA67D}" dt="2024-11-24T00:32:30.306" v="1451" actId="20578"/>
        <pc:sldMkLst>
          <pc:docMk/>
          <pc:sldMk cId="3367288232" sldId="764"/>
        </pc:sldMkLst>
      </pc:sldChg>
      <pc:sldChg chg="modSp add mod ord">
        <pc:chgData name="Jim Fleming" userId="161791bae1afb603" providerId="LiveId" clId="{B37E972D-F46F-4343-83CF-49BAD6DBA67D}" dt="2024-11-24T00:24:38.794" v="1391" actId="20578"/>
        <pc:sldMkLst>
          <pc:docMk/>
          <pc:sldMk cId="1791157963" sldId="765"/>
        </pc:sldMkLst>
      </pc:sldChg>
      <pc:sldChg chg="add ord">
        <pc:chgData name="Jim Fleming" userId="161791bae1afb603" providerId="LiveId" clId="{B37E972D-F46F-4343-83CF-49BAD6DBA67D}" dt="2024-11-23T17:04:59.333" v="1172" actId="20578"/>
        <pc:sldMkLst>
          <pc:docMk/>
          <pc:sldMk cId="2866822545" sldId="766"/>
        </pc:sldMkLst>
      </pc:sldChg>
      <pc:sldChg chg="add ord">
        <pc:chgData name="Jim Fleming" userId="161791bae1afb603" providerId="LiveId" clId="{B37E972D-F46F-4343-83CF-49BAD6DBA67D}" dt="2024-11-23T17:04:20.134" v="1169" actId="20578"/>
        <pc:sldMkLst>
          <pc:docMk/>
          <pc:sldMk cId="311938553" sldId="767"/>
        </pc:sldMkLst>
      </pc:sldChg>
      <pc:sldChg chg="add ord">
        <pc:chgData name="Jim Fleming" userId="161791bae1afb603" providerId="LiveId" clId="{B37E972D-F46F-4343-83CF-49BAD6DBA67D}" dt="2024-11-24T00:31:22.315" v="1449" actId="20578"/>
        <pc:sldMkLst>
          <pc:docMk/>
          <pc:sldMk cId="483315978" sldId="768"/>
        </pc:sldMkLst>
      </pc:sldChg>
      <pc:sldChg chg="add ord">
        <pc:chgData name="Jim Fleming" userId="161791bae1afb603" providerId="LiveId" clId="{B37E972D-F46F-4343-83CF-49BAD6DBA67D}" dt="2024-11-23T17:05:16.390" v="1175" actId="20578"/>
        <pc:sldMkLst>
          <pc:docMk/>
          <pc:sldMk cId="363322372" sldId="769"/>
        </pc:sldMkLst>
      </pc:sldChg>
      <pc:sldChg chg="modSp add mod ord">
        <pc:chgData name="Jim Fleming" userId="161791bae1afb603" providerId="LiveId" clId="{B37E972D-F46F-4343-83CF-49BAD6DBA67D}" dt="2024-11-24T00:26:56.524" v="1411" actId="207"/>
        <pc:sldMkLst>
          <pc:docMk/>
          <pc:sldMk cId="3631196534" sldId="770"/>
        </pc:sldMkLst>
      </pc:sldChg>
      <pc:sldChg chg="modSp add mod">
        <pc:chgData name="Jim Fleming" userId="161791bae1afb603" providerId="LiveId" clId="{B37E972D-F46F-4343-83CF-49BAD6DBA67D}" dt="2024-11-24T00:27:31.779" v="1432" actId="207"/>
        <pc:sldMkLst>
          <pc:docMk/>
          <pc:sldMk cId="2488790072" sldId="771"/>
        </pc:sldMkLst>
      </pc:sldChg>
      <pc:sldChg chg="modSp add mod">
        <pc:chgData name="Jim Fleming" userId="161791bae1afb603" providerId="LiveId" clId="{B37E972D-F46F-4343-83CF-49BAD6DBA67D}" dt="2024-11-24T00:28:03.121" v="1448" actId="6549"/>
        <pc:sldMkLst>
          <pc:docMk/>
          <pc:sldMk cId="3588474590" sldId="772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FB51283B-861C-BC4F-B846-1518B9C70077}"/>
    <pc:docChg chg="modSld">
      <pc:chgData name="Jim Fleming" userId="161791bae1afb603" providerId="LiveId" clId="{FB51283B-861C-BC4F-B846-1518B9C70077}" dt="2024-11-03T18:08:39.103" v="0"/>
      <pc:docMkLst>
        <pc:docMk/>
      </pc:docMkLst>
      <pc:sldChg chg="modSp">
        <pc:chgData name="Jim Fleming" userId="161791bae1afb603" providerId="LiveId" clId="{FB51283B-861C-BC4F-B846-1518B9C70077}" dt="2024-11-03T18:08:39.103" v="0"/>
        <pc:sldMkLst>
          <pc:docMk/>
          <pc:sldMk cId="1040603486" sldId="708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  <pc:sldChg chg="modSp new mod">
        <pc:chgData name="Jim Fleming" userId="161791bae1afb603" providerId="LiveId" clId="{5A66F285-9A68-9848-AA0B-FE5B2BE99AC4}" dt="2024-10-18T15:36:40.165" v="78" actId="6549"/>
        <pc:sldMkLst>
          <pc:docMk/>
          <pc:sldMk cId="126713534" sldId="7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2/15/25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0A962-8211-8843-977E-FD36FEC143D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4B7A2-1653-381B-684B-955AB42D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85800"/>
            <a:ext cx="6095997" cy="989251"/>
          </a:xfrm>
        </p:spPr>
        <p:txBody>
          <a:bodyPr lIns="457200" tIns="0" rIns="457200" anchor="t" anchorCtr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5A206-7577-F621-EFC6-F5340584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6987" y="685800"/>
            <a:ext cx="4255528" cy="54863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B4D8-30EC-F931-6CB7-7BB319458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8" cy="5182949"/>
          </a:xfrm>
        </p:spPr>
        <p:txBody>
          <a:bodyPr lIns="457200" rIns="457200"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A259ED-F84D-F61B-A3FE-CC1B099C5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53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ictures with Caption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4B7A2-1653-381B-684B-955AB42D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85800"/>
            <a:ext cx="6095997" cy="989251"/>
          </a:xfrm>
        </p:spPr>
        <p:txBody>
          <a:bodyPr lIns="457200" tIns="0" rIns="457200" anchor="t" anchorCtr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5A206-7577-F621-EFC6-F5340584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069529" y="2529840"/>
            <a:ext cx="2743200" cy="40233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B4D8-30EC-F931-6CB7-7BB319458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8" cy="5182949"/>
          </a:xfrm>
        </p:spPr>
        <p:txBody>
          <a:bodyPr lIns="457200" tIns="274320" rIns="457200"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A259ED-F84D-F61B-A3FE-CC1B099C5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D7C1088-7F65-DF4F-1286-F895C53184A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2901" y="304798"/>
            <a:ext cx="2743200" cy="4023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52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2/15/25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D878-8891-0353-6452-A16572F5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1:21–22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3F8F9-2B4E-97BE-CDAD-4178DA13B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Since I am confident of your obedience, I am writing to you, knowing that you will do even more than I say. Meanwhile, also prepare a guest room for me, since I hope that through your prayers I will be restored to you.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13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07DB2-9F05-76B9-F16B-A5E4235D3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160B4-55B7-B0FB-D7E6-1D5477931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780834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FAAA6-8006-5AFC-B4A5-CAAF0D96C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772442-92CB-10B4-F19E-86FD8EE7F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Perhaps it is better to think of this obedience as directed not to Paul personally but to what we might call the “gospel imperative.”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8B8388-9F11-4E7D-9E48-F7A651741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endParaRPr lang="en-US" dirty="0"/>
          </a:p>
        </p:txBody>
      </p:sp>
      <p:pic>
        <p:nvPicPr>
          <p:cNvPr id="12" name="Picture Placeholder 11" descr="A person wearing glasses and a blue shirt&#10;&#10;Description automatically generated">
            <a:extLst>
              <a:ext uri="{FF2B5EF4-FFF2-40B4-BE49-F238E27FC236}">
                <a16:creationId xmlns:a16="http://schemas.microsoft.com/office/drawing/2014/main" id="{CBA0FF94-3D27-E637-3F7D-BC72ACA2C01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52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2D4A3E-0083-DECC-63F0-4A79DA76F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97551-DCFC-2400-8BDE-5FB6FBD5C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902992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E6C48-C2E5-18BE-8B6A-42DFED176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3814-71D5-3DE6-BFCC-E788603A9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John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0723D-1527-3F69-D1EF-73770BEB2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 have no greater joy than this:</a:t>
            </a:r>
            <a:br>
              <a:rPr lang="en-US" dirty="0"/>
            </a:br>
            <a:r>
              <a:rPr lang="en-US" dirty="0"/>
              <a:t>to hear that my children are walking in truth.</a:t>
            </a:r>
          </a:p>
        </p:txBody>
      </p:sp>
    </p:spTree>
    <p:extLst>
      <p:ext uri="{BB962C8B-B14F-4D97-AF65-F5344CB8AC3E}">
        <p14:creationId xmlns:p14="http://schemas.microsoft.com/office/powerpoint/2010/main" val="3859343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7119E-83C6-AD9E-C1D1-21A899279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C0DD1-1383-0C27-B1B0-B4EEB9E8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1931304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A1A4C-1DA7-5AC3-863A-C19E8CC8A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35E20-C424-664B-1CE6-D4B69E026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Acts 28:23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4EDA0-D72B-3965-6B23-9419F1FA2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After arranging a day with him, many came to him at his </a:t>
            </a:r>
            <a:r>
              <a:rPr lang="en-US" dirty="0">
                <a:solidFill>
                  <a:srgbClr val="FFFF00"/>
                </a:solidFill>
              </a:rPr>
              <a:t>lodging</a:t>
            </a:r>
            <a:r>
              <a:rPr lang="en-US" dirty="0"/>
              <a:t>. From dawn to dusk he expounded and testified about the kingdom of God. He tried to persuade them about Jesus from both the Law of Moses and the Prophets.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93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F3B3C-8748-617A-BA8B-FB98809D5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977D0-6C6F-BC6D-EC4B-8E5BFCCC4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501885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4463B-DB20-EE0E-AE12-C8CEEC5956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7264B85-7F37-0631-D577-10B82E930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F3FA8B3-4346-6257-7E1C-EB1AAE1C7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Paul is optimistic—something all Christians should be because of Jesus’s ultimate authority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3DAF400A-7D23-6D55-3618-19451220B9DA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3FD204D5-7504-462B-4758-C85187E768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54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105103-8926-7825-08B0-24CF871B3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3E850-57B0-13C6-71D8-5B58EA052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375087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E4EA5-3C65-ECF5-76D5-A9273854B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173DF-7214-0231-8732-A8AC687D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459436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A630606-28C2-4D36-CCF3-F696767E1E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9057898"/>
              </p:ext>
            </p:extLst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2176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48A626-1EFB-4D44-83CC-8CE05C8E7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A6D3347-06A6-DDFF-F200-5258D52264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99978"/>
              </p:ext>
            </p:extLst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340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B0A7EC4F-3E78-605C-9607-8B733FC17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361923-453C-FDFE-F01E-653609B039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969158"/>
              </p:ext>
            </p:extLst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0185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35E30D1-F742-D611-363E-36A5C7AEC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84EB7BD-1582-6848-DB0C-D155EDEA52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7966084"/>
              </p:ext>
            </p:extLst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54674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53EB1A5-9C8A-855F-3873-D4AAB7911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B336484-8CF7-1121-34F9-D76998CDB1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80249"/>
              </p:ext>
            </p:extLst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115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12306FD-F87E-6D11-CDCE-6E310D992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CC9454-7CF1-7752-0F7D-5311594445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270576"/>
              </p:ext>
            </p:extLst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5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8D75CB3-FD28-6A58-3C07-8065EEE53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1041B97-2EC5-B542-F26B-990B82A7A27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617378"/>
          <a:ext cx="9730423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2383">
                  <a:extLst>
                    <a:ext uri="{9D8B030D-6E8A-4147-A177-3AD203B41FA5}">
                      <a16:colId xmlns:a16="http://schemas.microsoft.com/office/drawing/2014/main" val="314623191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033374398"/>
                    </a:ext>
                  </a:extLst>
                </a:gridCol>
                <a:gridCol w="3589020">
                  <a:extLst>
                    <a:ext uri="{9D8B030D-6E8A-4147-A177-3AD203B41FA5}">
                      <a16:colId xmlns:a16="http://schemas.microsoft.com/office/drawing/2014/main" val="2213177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solidFill>
                          <a:schemeClr val="bg1"/>
                        </a:solidFill>
                        <a:latin typeface="Avenir Next" panose="020B0503020202020204" pitchFamily="34" charset="0"/>
                      </a:endParaRPr>
                    </a:p>
                  </a:txBody>
                  <a:tcPr marL="137160" marR="137160" marT="137160" marB="1371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</a:t>
                      </a:r>
                    </a:p>
                  </a:txBody>
                  <a:tcPr marL="137160" marR="137160" marT="137160" marB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prayers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906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(singular)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person,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28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your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(plural)</a:t>
                      </a:r>
                    </a:p>
                  </a:txBody>
                  <a:tcPr marL="137160" marR="137160" marT="137160" marB="13716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chemeClr val="bg1"/>
                          </a:solidFill>
                          <a:latin typeface="Avenir Next" panose="020B0503020202020204" pitchFamily="34" charset="0"/>
                        </a:rPr>
                        <a:t>one time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rgbClr val="FFFF00"/>
                          </a:solidFill>
                          <a:latin typeface="Avenir Next" panose="020B0503020202020204" pitchFamily="34" charset="0"/>
                        </a:rPr>
                        <a:t>many people,</a:t>
                      </a:r>
                      <a:br>
                        <a:rPr lang="en-US" sz="4000" dirty="0">
                          <a:solidFill>
                            <a:srgbClr val="FFFF00"/>
                          </a:solidFill>
                          <a:latin typeface="Avenir Next" panose="020B0503020202020204" pitchFamily="34" charset="0"/>
                        </a:rPr>
                      </a:br>
                      <a:r>
                        <a:rPr lang="en-US" sz="4000" dirty="0">
                          <a:solidFill>
                            <a:srgbClr val="FFFF00"/>
                          </a:solidFill>
                          <a:latin typeface="Avenir Next" panose="020B0503020202020204" pitchFamily="34" charset="0"/>
                        </a:rPr>
                        <a:t>many times</a:t>
                      </a: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54508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322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6589F-256E-D1CF-A0A0-7BD4EA563D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3EC8502-EBC1-9FAC-9C98-151C08C6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FF9BDA-006E-50DD-A061-C90AA0351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387966" cy="5182949"/>
          </a:xfrm>
        </p:spPr>
        <p:txBody>
          <a:bodyPr/>
          <a:lstStyle/>
          <a:p>
            <a:r>
              <a:rPr lang="en-US" dirty="0"/>
              <a:t>Paul understood that his fate ultimately was in the hands of God. He also believed that in the economy of God's ways, the prayers of his brothers and sisters made a difference.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E197CEC7-F1B9-72E6-7C5E-46FE36DF0893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0DDBA916-C0FF-CC57-6D65-D227423966A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856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9B001E-35E0-CF61-3D90-9D160BD50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14959A3-A0E8-2374-ED05-2B48304CF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F4E2AC-3EDF-E0BA-EE3B-C145D94A0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“I hope that through your prayers”</a:t>
            </a:r>
            <a:br>
              <a:rPr lang="en-US" dirty="0"/>
            </a:br>
            <a:r>
              <a:rPr lang="en-US" dirty="0"/>
              <a:t>—human responsibility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”I will be restored to you”</a:t>
            </a:r>
            <a:br>
              <a:rPr lang="en-US" dirty="0"/>
            </a:br>
            <a:r>
              <a:rPr lang="en-US" dirty="0"/>
              <a:t>—divine sovereignty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07F24F4A-A3C9-62A8-5075-3B3491EEDC59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C0AA4D05-580E-B9C7-CA8A-856F32CD509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552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8D53A47-CBCC-5D1E-357B-5660D40A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BDAG on </a:t>
            </a:r>
            <a:r>
              <a:rPr lang="en-US" i="1" dirty="0" err="1"/>
              <a:t>charizomai</a:t>
            </a:r>
            <a:br>
              <a:rPr lang="en-US" dirty="0"/>
            </a:br>
            <a:r>
              <a:rPr lang="en-US" b="0" dirty="0" err="1"/>
              <a:t>kkar</a:t>
            </a:r>
            <a:r>
              <a:rPr lang="en-US" b="0" dirty="0"/>
              <a:t>-EID-</a:t>
            </a:r>
            <a:r>
              <a:rPr lang="en-US" b="0" dirty="0" err="1"/>
              <a:t>zoh</a:t>
            </a:r>
            <a:r>
              <a:rPr lang="en-US" b="0" dirty="0"/>
              <a:t>-my</a:t>
            </a:r>
          </a:p>
        </p:txBody>
      </p:sp>
      <p:pic>
        <p:nvPicPr>
          <p:cNvPr id="5" name="Picture 2" descr="A Greek-English Lexicon of the New Testament and other Early Christian  Literature (BDAG) | billmounce.com">
            <a:extLst>
              <a:ext uri="{FF2B5EF4-FFF2-40B4-BE49-F238E27FC236}">
                <a16:creationId xmlns:a16="http://schemas.microsoft.com/office/drawing/2014/main" id="{7EDC0A0E-B88B-CC09-AB52-E466308C9509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2718E6-1D26-56C5-1CF9-F7BF898AF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6" cy="5182949"/>
          </a:xfrm>
        </p:spPr>
        <p:txBody>
          <a:bodyPr vert="horz" lIns="457200" tIns="274320" rIns="457200" bIns="45720" rtlCol="0">
            <a:noAutofit/>
          </a:bodyPr>
          <a:lstStyle/>
          <a:p>
            <a:pPr marL="522288" indent="-522288">
              <a:buFont typeface="+mj-lt"/>
              <a:buAutoNum type="arabicPeriod"/>
            </a:pPr>
            <a:r>
              <a:rPr lang="en-US" dirty="0"/>
              <a:t>to give freely as a favor</a:t>
            </a:r>
            <a:endParaRPr lang="en-US" i="1" dirty="0"/>
          </a:p>
          <a:p>
            <a:pPr marL="522288" indent="-522288">
              <a:buFont typeface="+mj-lt"/>
              <a:buAutoNum type="arabicPeriod"/>
            </a:pPr>
            <a:r>
              <a:rPr lang="en-US" dirty="0"/>
              <a:t>to cancel a sum of money that is owed</a:t>
            </a:r>
          </a:p>
          <a:p>
            <a:pPr marL="522288" indent="-522288">
              <a:buFont typeface="+mj-lt"/>
              <a:buAutoNum type="arabicPeriod"/>
            </a:pPr>
            <a:r>
              <a:rPr lang="en-US" dirty="0"/>
              <a:t>to show oneself gracious by forgiving wrongdoing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19469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9E4E9-7CDF-D6D0-961D-67F3DA1306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383DC-BF68-708D-9410-47A76D0D6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The fellowship that is created among those who have faith in Christ (v. 6) brings with it obligations to one another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8ADE7F2-FF2A-7D6F-975C-1E0CA7D3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endParaRPr lang="en-US" dirty="0"/>
          </a:p>
        </p:txBody>
      </p:sp>
      <p:pic>
        <p:nvPicPr>
          <p:cNvPr id="12" name="Picture Placeholder 11" descr="A person wearing glasses and a blue shirt&#10;&#10;Description automatically generated">
            <a:extLst>
              <a:ext uri="{FF2B5EF4-FFF2-40B4-BE49-F238E27FC236}">
                <a16:creationId xmlns:a16="http://schemas.microsoft.com/office/drawing/2014/main" id="{DCCA03A4-D934-9BED-80CD-BBC4EDB8CE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7105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226BE0-B602-4A5D-2C30-93F52961BE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3DB2AC0-3BB9-34F8-4558-A722E2005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BDAG on </a:t>
            </a:r>
            <a:r>
              <a:rPr lang="en-US" i="1" dirty="0" err="1"/>
              <a:t>charizomai</a:t>
            </a:r>
            <a:br>
              <a:rPr lang="en-US" dirty="0"/>
            </a:br>
            <a:r>
              <a:rPr lang="en-US" b="0" dirty="0" err="1"/>
              <a:t>kkar</a:t>
            </a:r>
            <a:r>
              <a:rPr lang="en-US" b="0" dirty="0"/>
              <a:t>-EID-</a:t>
            </a:r>
            <a:r>
              <a:rPr lang="en-US" b="0" dirty="0" err="1"/>
              <a:t>zoh</a:t>
            </a:r>
            <a:r>
              <a:rPr lang="en-US" b="0" dirty="0"/>
              <a:t>-my</a:t>
            </a:r>
          </a:p>
        </p:txBody>
      </p:sp>
      <p:pic>
        <p:nvPicPr>
          <p:cNvPr id="5" name="Picture 2" descr="A Greek-English Lexicon of the New Testament and other Early Christian  Literature (BDAG) | billmounce.com">
            <a:extLst>
              <a:ext uri="{FF2B5EF4-FFF2-40B4-BE49-F238E27FC236}">
                <a16:creationId xmlns:a16="http://schemas.microsoft.com/office/drawing/2014/main" id="{426D9370-45EB-ED40-53A5-8790D483ACD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14E9AD-E577-1DD5-2ED8-A5DE0A0E78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6" cy="5182949"/>
          </a:xfrm>
        </p:spPr>
        <p:txBody>
          <a:bodyPr vert="horz" lIns="457200" tIns="274320" rIns="457200" bIns="45720" rtlCol="0">
            <a:noAutofit/>
          </a:bodyPr>
          <a:lstStyle/>
          <a:p>
            <a:pPr marL="522288" indent="-522288">
              <a:buFont typeface="+mj-lt"/>
              <a:buAutoNum type="arabicPeriod"/>
            </a:pPr>
            <a:r>
              <a:rPr lang="en-US" dirty="0">
                <a:solidFill>
                  <a:srgbClr val="FFFF00"/>
                </a:solidFill>
              </a:rPr>
              <a:t>to give freely as a favor</a:t>
            </a:r>
            <a:endParaRPr lang="en-US" i="1" dirty="0">
              <a:solidFill>
                <a:srgbClr val="FFFF00"/>
              </a:solidFill>
            </a:endParaRPr>
          </a:p>
          <a:p>
            <a:pPr marL="522288" indent="-522288">
              <a:buFont typeface="+mj-lt"/>
              <a:buAutoNum type="arabicPeriod"/>
            </a:pPr>
            <a:r>
              <a:rPr lang="en-US" dirty="0"/>
              <a:t>to cancel a sum of money that is owed</a:t>
            </a:r>
          </a:p>
          <a:p>
            <a:pPr marL="522288" indent="-522288">
              <a:buFont typeface="+mj-lt"/>
              <a:buAutoNum type="arabicPeriod"/>
            </a:pPr>
            <a:r>
              <a:rPr lang="en-US" dirty="0"/>
              <a:t>to show oneself gracious by forgiving wrongdoing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906967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C7B1D-BAFC-1098-03F6-5C3298E83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7729-1C97-F86A-0359-ACFAF1F96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11 (pages 31–35)</a:t>
            </a:r>
          </a:p>
        </p:txBody>
      </p:sp>
    </p:spTree>
    <p:extLst>
      <p:ext uri="{BB962C8B-B14F-4D97-AF65-F5344CB8AC3E}">
        <p14:creationId xmlns:p14="http://schemas.microsoft.com/office/powerpoint/2010/main" val="33754212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the comments)</a:t>
            </a:r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9A124-E380-2802-B8A1-DE1E06352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5999" y="1675051"/>
            <a:ext cx="6096001" cy="5182949"/>
          </a:xfrm>
        </p:spPr>
        <p:txBody>
          <a:bodyPr/>
          <a:lstStyle/>
          <a:p>
            <a:r>
              <a:rPr lang="en-US" dirty="0"/>
              <a:t>[Here is] the radical application of the doctrine of justification to everyday living. No Christian has a right to refuse a welcome to one whom God has welcomed.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7FBF31-6AF0-9C46-257B-5BFD20664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endParaRPr lang="en-US" dirty="0"/>
          </a:p>
        </p:txBody>
      </p:sp>
      <p:pic>
        <p:nvPicPr>
          <p:cNvPr id="7" name="Picture 2" descr="Professor N. T. Wright | Faculty of Theology and Religion">
            <a:extLst>
              <a:ext uri="{FF2B5EF4-FFF2-40B4-BE49-F238E27FC236}">
                <a16:creationId xmlns:a16="http://schemas.microsoft.com/office/drawing/2014/main" id="{A556715A-7CF3-CA0A-C065-64663F629138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219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61299-C759-1F94-B7DB-FF973CFBC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0167BD-00C8-0CC1-F562-A4C5865D7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5999" y="1675051"/>
            <a:ext cx="6096001" cy="5182949"/>
          </a:xfrm>
        </p:spPr>
        <p:txBody>
          <a:bodyPr/>
          <a:lstStyle/>
          <a:p>
            <a:r>
              <a:rPr lang="en-US" dirty="0"/>
              <a:t>Faith in Christ, the basis of justification, is the basis also of koinonia. Justification by faith must result in fellowship by faith.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5D53590-0D40-2FE8-114E-38CA5520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endParaRPr lang="en-US" dirty="0"/>
          </a:p>
        </p:txBody>
      </p:sp>
      <p:pic>
        <p:nvPicPr>
          <p:cNvPr id="7" name="Picture 2" descr="Professor N. T. Wright | Faculty of Theology and Religion">
            <a:extLst>
              <a:ext uri="{FF2B5EF4-FFF2-40B4-BE49-F238E27FC236}">
                <a16:creationId xmlns:a16="http://schemas.microsoft.com/office/drawing/2014/main" id="{CEB9A041-2F0F-A429-7B85-D156B2BD073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472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99EC9D-6FD3-275F-97FB-556962C18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C3E0AAB-B8E4-6A36-C234-EE2671BB01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All of us who live under the lordship of King Jesus must never forget who we once were. All of us were once like Onesimus, 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32C4377C-8135-9589-37AE-558DFA9AA015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1F4D31C9-34BF-0103-B9DB-B174AB27D1C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7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1BA9D-2CFA-60B0-3AAB-117FB6955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BF18286-6D9A-80E8-554E-4320356BC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224BD5-E5F5-7A00-658F-A3CD47F42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runaway slaves (sinners) from our rightful owner (God). But someone stepped in on our behalf, pled our cases, and even offered to pay our debts.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2DC6CBA5-E46E-BB81-7307-9039C209065D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9389DB19-FDBD-E57B-297D-72280C58318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44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78FCA-BD48-25F9-A740-183D11D56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F4C49F-B7F8-13F5-40E5-13FB4C5DD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C3CB8C8-3CE5-1EFF-E0F0-D28A0DC66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Those who have been reconciled to God through Christ (2 Cor 5:20-21) should be ever ready to do the same for others who have offended or wounded them.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44244445-7DF5-DFDB-7A9E-5116FF52B7D2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8445BF82-5579-1C1B-EE34-840A5F6E502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62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1CD47-C61E-9BDA-A5B4-1BE458598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4B9120A-6FF8-414A-A7E4-F9F72F0A0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EBFE804-8967-4DE8-DB8C-416A7B670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It may initially sting, but joy will surely follow…. We must never forget this: we will never forgive anyone as much as God in Christ has already forgiven us.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B87DA4A9-7D4F-6FDA-61E6-FFF0F95DC383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FB6F93B3-A21E-ED94-F9BE-DDF463BA982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080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11472</TotalTime>
  <Words>970</Words>
  <Application>Microsoft Macintosh PowerPoint</Application>
  <PresentationFormat>Widescreen</PresentationFormat>
  <Paragraphs>109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Avenir Next</vt:lpstr>
      <vt:lpstr>Calibri</vt:lpstr>
      <vt:lpstr>Lato</vt:lpstr>
      <vt:lpstr>Office Theme</vt:lpstr>
      <vt:lpstr>PowerPoint Presentation</vt:lpstr>
      <vt:lpstr>Philemon, week 11 (pages 31–35)</vt:lpstr>
      <vt:lpstr>Dr. Douglas J. Moo</vt:lpstr>
      <vt:lpstr>Dr. N. T. Wright</vt:lpstr>
      <vt:lpstr>Dr. N. T. Wright</vt:lpstr>
      <vt:lpstr>Dr. R. Scott Pace &amp; Dr. Daniel L. Akin</vt:lpstr>
      <vt:lpstr>Dr. R. Scott Pace &amp; Dr. Daniel L. Akin</vt:lpstr>
      <vt:lpstr>Dr. R. Scott Pace &amp; Dr. Daniel L. Akin</vt:lpstr>
      <vt:lpstr>Dr. R. Scott Pace &amp; Dr. Daniel L. Akin</vt:lpstr>
      <vt:lpstr>Philemon 1:21–22</vt:lpstr>
      <vt:lpstr>Philemon, week 11 (pages 31–35)</vt:lpstr>
      <vt:lpstr>Dr. Douglas J. Moo</vt:lpstr>
      <vt:lpstr>Philemon, week 11 (pages 31–35)</vt:lpstr>
      <vt:lpstr>3 John 4</vt:lpstr>
      <vt:lpstr>Philemon, week 11 (pages 31–35)</vt:lpstr>
      <vt:lpstr>Acts 28:23</vt:lpstr>
      <vt:lpstr>Philemon, week 11 (pages 31–35)</vt:lpstr>
      <vt:lpstr>Dr. R. Scott Pace &amp; Dr. Daniel L. Akin</vt:lpstr>
      <vt:lpstr>Philemon, week 11 (pages 31–35)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Dr. R. Scott Pace &amp; Dr. Daniel L. Akin</vt:lpstr>
      <vt:lpstr>Dr. R. Scott Pace &amp; Dr. Daniel L. Akin</vt:lpstr>
      <vt:lpstr>BDAG on charizomai kkar-EID-zoh-my</vt:lpstr>
      <vt:lpstr>BDAG on charizomai kkar-EID-zoh-my</vt:lpstr>
      <vt:lpstr>Philemon, week 11 (pages 31–35)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23</cp:revision>
  <cp:lastPrinted>2024-06-29T23:05:19Z</cp:lastPrinted>
  <dcterms:created xsi:type="dcterms:W3CDTF">2022-07-16T19:21:48Z</dcterms:created>
  <dcterms:modified xsi:type="dcterms:W3CDTF">2025-02-15T15:56:43Z</dcterms:modified>
</cp:coreProperties>
</file>