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325" r:id="rId2"/>
    <p:sldId id="757" r:id="rId3"/>
    <p:sldId id="700" r:id="rId4"/>
    <p:sldId id="808" r:id="rId5"/>
    <p:sldId id="805" r:id="rId6"/>
    <p:sldId id="818" r:id="rId7"/>
    <p:sldId id="819" r:id="rId8"/>
    <p:sldId id="820" r:id="rId9"/>
    <p:sldId id="821" r:id="rId10"/>
    <p:sldId id="797" r:id="rId11"/>
    <p:sldId id="806" r:id="rId12"/>
    <p:sldId id="807" r:id="rId13"/>
    <p:sldId id="813" r:id="rId14"/>
    <p:sldId id="814" r:id="rId15"/>
    <p:sldId id="810" r:id="rId16"/>
    <p:sldId id="815" r:id="rId17"/>
    <p:sldId id="760" r:id="rId18"/>
    <p:sldId id="740" r:id="rId19"/>
    <p:sldId id="817" r:id="rId20"/>
    <p:sldId id="666" r:id="rId21"/>
    <p:sldId id="468" r:id="rId22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74"/>
    <p:restoredTop sz="96271"/>
  </p:normalViewPr>
  <p:slideViewPr>
    <p:cSldViewPr snapToGrid="0" snapToObjects="1">
      <p:cViewPr varScale="1">
        <p:scale>
          <a:sx n="132" d="100"/>
          <a:sy n="132" d="100"/>
        </p:scale>
        <p:origin x="2096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m Fleming" userId="161791bae1afb603" providerId="LiveId" clId="{10F1BE37-3021-0445-8BE8-026D7FCB86B5}"/>
    <pc:docChg chg="custSel addSld delSld modSld sldOrd">
      <pc:chgData name="Jim Fleming" userId="161791bae1afb603" providerId="LiveId" clId="{10F1BE37-3021-0445-8BE8-026D7FCB86B5}" dt="2023-10-08T01:28:02.820" v="132" actId="2696"/>
      <pc:docMkLst>
        <pc:docMk/>
      </pc:docMkLst>
      <pc:sldChg chg="modSp mod">
        <pc:chgData name="Jim Fleming" userId="161791bae1afb603" providerId="LiveId" clId="{10F1BE37-3021-0445-8BE8-026D7FCB86B5}" dt="2023-10-08T01:05:42.661" v="18" actId="14100"/>
        <pc:sldMkLst>
          <pc:docMk/>
          <pc:sldMk cId="95395388" sldId="487"/>
        </pc:sldMkLst>
      </pc:sldChg>
      <pc:sldChg chg="del">
        <pc:chgData name="Jim Fleming" userId="161791bae1afb603" providerId="LiveId" clId="{10F1BE37-3021-0445-8BE8-026D7FCB86B5}" dt="2023-10-08T01:05:54.469" v="23" actId="2696"/>
        <pc:sldMkLst>
          <pc:docMk/>
          <pc:sldMk cId="1321751761" sldId="491"/>
        </pc:sldMkLst>
      </pc:sldChg>
      <pc:sldChg chg="modSp del mod">
        <pc:chgData name="Jim Fleming" userId="161791bae1afb603" providerId="LiveId" clId="{10F1BE37-3021-0445-8BE8-026D7FCB86B5}" dt="2023-10-08T01:21:54.434" v="123" actId="2696"/>
        <pc:sldMkLst>
          <pc:docMk/>
          <pc:sldMk cId="585080306" sldId="521"/>
        </pc:sldMkLst>
      </pc:sldChg>
      <pc:sldChg chg="del">
        <pc:chgData name="Jim Fleming" userId="161791bae1afb603" providerId="LiveId" clId="{10F1BE37-3021-0445-8BE8-026D7FCB86B5}" dt="2023-10-08T01:05:48.898" v="19" actId="2696"/>
        <pc:sldMkLst>
          <pc:docMk/>
          <pc:sldMk cId="3985397852" sldId="531"/>
        </pc:sldMkLst>
      </pc:sldChg>
      <pc:sldChg chg="del">
        <pc:chgData name="Jim Fleming" userId="161791bae1afb603" providerId="LiveId" clId="{10F1BE37-3021-0445-8BE8-026D7FCB86B5}" dt="2023-10-08T01:05:49.749" v="20" actId="2696"/>
        <pc:sldMkLst>
          <pc:docMk/>
          <pc:sldMk cId="1040975170" sldId="532"/>
        </pc:sldMkLst>
      </pc:sldChg>
      <pc:sldChg chg="del">
        <pc:chgData name="Jim Fleming" userId="161791bae1afb603" providerId="LiveId" clId="{10F1BE37-3021-0445-8BE8-026D7FCB86B5}" dt="2023-10-08T01:05:51.257" v="21" actId="2696"/>
        <pc:sldMkLst>
          <pc:docMk/>
          <pc:sldMk cId="2800853017" sldId="533"/>
        </pc:sldMkLst>
      </pc:sldChg>
      <pc:sldChg chg="del">
        <pc:chgData name="Jim Fleming" userId="161791bae1afb603" providerId="LiveId" clId="{10F1BE37-3021-0445-8BE8-026D7FCB86B5}" dt="2023-10-08T01:05:53.316" v="22" actId="2696"/>
        <pc:sldMkLst>
          <pc:docMk/>
          <pc:sldMk cId="1391293919" sldId="536"/>
        </pc:sldMkLst>
      </pc:sldChg>
      <pc:sldChg chg="del">
        <pc:chgData name="Jim Fleming" userId="161791bae1afb603" providerId="LiveId" clId="{10F1BE37-3021-0445-8BE8-026D7FCB86B5}" dt="2023-10-08T01:05:57.910" v="25" actId="2696"/>
        <pc:sldMkLst>
          <pc:docMk/>
          <pc:sldMk cId="3549934985" sldId="537"/>
        </pc:sldMkLst>
      </pc:sldChg>
      <pc:sldChg chg="del">
        <pc:chgData name="Jim Fleming" userId="161791bae1afb603" providerId="LiveId" clId="{10F1BE37-3021-0445-8BE8-026D7FCB86B5}" dt="2023-10-08T01:05:58.846" v="26" actId="2696"/>
        <pc:sldMkLst>
          <pc:docMk/>
          <pc:sldMk cId="1797093622" sldId="538"/>
        </pc:sldMkLst>
      </pc:sldChg>
      <pc:sldChg chg="del">
        <pc:chgData name="Jim Fleming" userId="161791bae1afb603" providerId="LiveId" clId="{10F1BE37-3021-0445-8BE8-026D7FCB86B5}" dt="2023-10-08T01:06:01.162" v="28" actId="2696"/>
        <pc:sldMkLst>
          <pc:docMk/>
          <pc:sldMk cId="3433638524" sldId="539"/>
        </pc:sldMkLst>
      </pc:sldChg>
      <pc:sldChg chg="del">
        <pc:chgData name="Jim Fleming" userId="161791bae1afb603" providerId="LiveId" clId="{10F1BE37-3021-0445-8BE8-026D7FCB86B5}" dt="2023-10-08T01:06:03.044" v="29" actId="2696"/>
        <pc:sldMkLst>
          <pc:docMk/>
          <pc:sldMk cId="485338254" sldId="543"/>
        </pc:sldMkLst>
      </pc:sldChg>
      <pc:sldChg chg="del">
        <pc:chgData name="Jim Fleming" userId="161791bae1afb603" providerId="LiveId" clId="{10F1BE37-3021-0445-8BE8-026D7FCB86B5}" dt="2023-10-08T01:06:22.869" v="33" actId="2696"/>
        <pc:sldMkLst>
          <pc:docMk/>
          <pc:sldMk cId="2568498572" sldId="544"/>
        </pc:sldMkLst>
      </pc:sldChg>
      <pc:sldChg chg="modSp mod ord">
        <pc:chgData name="Jim Fleming" userId="161791bae1afb603" providerId="LiveId" clId="{10F1BE37-3021-0445-8BE8-026D7FCB86B5}" dt="2023-10-08T01:20:14.306" v="114" actId="20578"/>
        <pc:sldMkLst>
          <pc:docMk/>
          <pc:sldMk cId="3656160492" sldId="545"/>
        </pc:sldMkLst>
      </pc:sldChg>
      <pc:sldChg chg="modSp mod ord">
        <pc:chgData name="Jim Fleming" userId="161791bae1afb603" providerId="LiveId" clId="{10F1BE37-3021-0445-8BE8-026D7FCB86B5}" dt="2023-10-08T01:21:08.778" v="118" actId="20578"/>
        <pc:sldMkLst>
          <pc:docMk/>
          <pc:sldMk cId="3815720884" sldId="546"/>
        </pc:sldMkLst>
      </pc:sldChg>
      <pc:sldChg chg="modSp mod ord">
        <pc:chgData name="Jim Fleming" userId="161791bae1afb603" providerId="LiveId" clId="{10F1BE37-3021-0445-8BE8-026D7FCB86B5}" dt="2023-10-08T01:20:29.178" v="116" actId="20578"/>
        <pc:sldMkLst>
          <pc:docMk/>
          <pc:sldMk cId="1845292652" sldId="547"/>
        </pc:sldMkLst>
      </pc:sldChg>
      <pc:sldChg chg="modSp mod ord">
        <pc:chgData name="Jim Fleming" userId="161791bae1afb603" providerId="LiveId" clId="{10F1BE37-3021-0445-8BE8-026D7FCB86B5}" dt="2023-10-08T01:17:55.279" v="103" actId="20578"/>
        <pc:sldMkLst>
          <pc:docMk/>
          <pc:sldMk cId="4127736994" sldId="548"/>
        </pc:sldMkLst>
      </pc:sldChg>
      <pc:sldChg chg="modSp mod ord">
        <pc:chgData name="Jim Fleming" userId="161791bae1afb603" providerId="LiveId" clId="{10F1BE37-3021-0445-8BE8-026D7FCB86B5}" dt="2023-10-08T01:18:18.895" v="105" actId="20578"/>
        <pc:sldMkLst>
          <pc:docMk/>
          <pc:sldMk cId="2520584871" sldId="550"/>
        </pc:sldMkLst>
      </pc:sldChg>
      <pc:sldChg chg="modSp del mod">
        <pc:chgData name="Jim Fleming" userId="161791bae1afb603" providerId="LiveId" clId="{10F1BE37-3021-0445-8BE8-026D7FCB86B5}" dt="2023-10-08T01:17:06.391" v="102" actId="2696"/>
        <pc:sldMkLst>
          <pc:docMk/>
          <pc:sldMk cId="1614688810" sldId="551"/>
        </pc:sldMkLst>
      </pc:sldChg>
      <pc:sldChg chg="modSp add mod">
        <pc:chgData name="Jim Fleming" userId="161791bae1afb603" providerId="LiveId" clId="{10F1BE37-3021-0445-8BE8-026D7FCB86B5}" dt="2023-10-08T01:09:30.959" v="44" actId="114"/>
        <pc:sldMkLst>
          <pc:docMk/>
          <pc:sldMk cId="1593142164" sldId="552"/>
        </pc:sldMkLst>
      </pc:sldChg>
      <pc:sldChg chg="modSp add mod">
        <pc:chgData name="Jim Fleming" userId="161791bae1afb603" providerId="LiveId" clId="{10F1BE37-3021-0445-8BE8-026D7FCB86B5}" dt="2023-10-08T01:09:56.037" v="46"/>
        <pc:sldMkLst>
          <pc:docMk/>
          <pc:sldMk cId="3568619192" sldId="553"/>
        </pc:sldMkLst>
      </pc:sldChg>
      <pc:sldChg chg="del">
        <pc:chgData name="Jim Fleming" userId="161791bae1afb603" providerId="LiveId" clId="{10F1BE37-3021-0445-8BE8-026D7FCB86B5}" dt="2023-10-08T01:06:26.855" v="34" actId="2696"/>
        <pc:sldMkLst>
          <pc:docMk/>
          <pc:sldMk cId="3573348780" sldId="553"/>
        </pc:sldMkLst>
      </pc:sldChg>
      <pc:sldChg chg="del">
        <pc:chgData name="Jim Fleming" userId="161791bae1afb603" providerId="LiveId" clId="{10F1BE37-3021-0445-8BE8-026D7FCB86B5}" dt="2023-10-08T01:06:34.038" v="36" actId="2696"/>
        <pc:sldMkLst>
          <pc:docMk/>
          <pc:sldMk cId="3784631771" sldId="554"/>
        </pc:sldMkLst>
      </pc:sldChg>
      <pc:sldChg chg="modSp add mod">
        <pc:chgData name="Jim Fleming" userId="161791bae1afb603" providerId="LiveId" clId="{10F1BE37-3021-0445-8BE8-026D7FCB86B5}" dt="2023-10-08T01:26:49.605" v="130" actId="114"/>
        <pc:sldMkLst>
          <pc:docMk/>
          <pc:sldMk cId="4177728732" sldId="554"/>
        </pc:sldMkLst>
      </pc:sldChg>
      <pc:sldChg chg="modSp add mod">
        <pc:chgData name="Jim Fleming" userId="161791bae1afb603" providerId="LiveId" clId="{10F1BE37-3021-0445-8BE8-026D7FCB86B5}" dt="2023-10-08T01:11:06.743" v="61" actId="20577"/>
        <pc:sldMkLst>
          <pc:docMk/>
          <pc:sldMk cId="1238143276" sldId="555"/>
        </pc:sldMkLst>
      </pc:sldChg>
      <pc:sldChg chg="del">
        <pc:chgData name="Jim Fleming" userId="161791bae1afb603" providerId="LiveId" clId="{10F1BE37-3021-0445-8BE8-026D7FCB86B5}" dt="2023-10-08T01:05:59.757" v="27" actId="2696"/>
        <pc:sldMkLst>
          <pc:docMk/>
          <pc:sldMk cId="1298237974" sldId="555"/>
        </pc:sldMkLst>
      </pc:sldChg>
      <pc:sldChg chg="modSp add mod">
        <pc:chgData name="Jim Fleming" userId="161791bae1afb603" providerId="LiveId" clId="{10F1BE37-3021-0445-8BE8-026D7FCB86B5}" dt="2023-10-08T01:11:10.007" v="64" actId="20577"/>
        <pc:sldMkLst>
          <pc:docMk/>
          <pc:sldMk cId="1273761994" sldId="556"/>
        </pc:sldMkLst>
      </pc:sldChg>
      <pc:sldChg chg="del">
        <pc:chgData name="Jim Fleming" userId="161791bae1afb603" providerId="LiveId" clId="{10F1BE37-3021-0445-8BE8-026D7FCB86B5}" dt="2023-10-08T01:05:56.539" v="24" actId="2696"/>
        <pc:sldMkLst>
          <pc:docMk/>
          <pc:sldMk cId="1424495844" sldId="556"/>
        </pc:sldMkLst>
      </pc:sldChg>
      <pc:sldChg chg="modSp add mod">
        <pc:chgData name="Jim Fleming" userId="161791bae1afb603" providerId="LiveId" clId="{10F1BE37-3021-0445-8BE8-026D7FCB86B5}" dt="2023-10-08T01:10:56.251" v="58" actId="20577"/>
        <pc:sldMkLst>
          <pc:docMk/>
          <pc:sldMk cId="3355254327" sldId="557"/>
        </pc:sldMkLst>
      </pc:sldChg>
      <pc:sldChg chg="delSp modSp add mod ord">
        <pc:chgData name="Jim Fleming" userId="161791bae1afb603" providerId="LiveId" clId="{10F1BE37-3021-0445-8BE8-026D7FCB86B5}" dt="2023-10-08T01:18:09.383" v="104" actId="20578"/>
        <pc:sldMkLst>
          <pc:docMk/>
          <pc:sldMk cId="2752720607" sldId="558"/>
        </pc:sldMkLst>
      </pc:sldChg>
      <pc:sldChg chg="modSp add mod ord">
        <pc:chgData name="Jim Fleming" userId="161791bae1afb603" providerId="LiveId" clId="{10F1BE37-3021-0445-8BE8-026D7FCB86B5}" dt="2023-10-08T01:18:18.895" v="105" actId="20578"/>
        <pc:sldMkLst>
          <pc:docMk/>
          <pc:sldMk cId="1404910250" sldId="559"/>
        </pc:sldMkLst>
      </pc:sldChg>
      <pc:sldChg chg="add del">
        <pc:chgData name="Jim Fleming" userId="161791bae1afb603" providerId="LiveId" clId="{10F1BE37-3021-0445-8BE8-026D7FCB86B5}" dt="2023-10-08T01:21:54.994" v="124" actId="2696"/>
        <pc:sldMkLst>
          <pc:docMk/>
          <pc:sldMk cId="2829089783" sldId="560"/>
        </pc:sldMkLst>
      </pc:sldChg>
      <pc:sldChg chg="add del ord">
        <pc:chgData name="Jim Fleming" userId="161791bae1afb603" providerId="LiveId" clId="{10F1BE37-3021-0445-8BE8-026D7FCB86B5}" dt="2023-10-08T01:28:02.820" v="132" actId="2696"/>
        <pc:sldMkLst>
          <pc:docMk/>
          <pc:sldMk cId="4104380233" sldId="561"/>
        </pc:sldMkLst>
      </pc:sldChg>
      <pc:sldChg chg="add del replId">
        <pc:chgData name="Jim Fleming" userId="161791bae1afb603" providerId="LiveId" clId="{10F1BE37-3021-0445-8BE8-026D7FCB86B5}" dt="2023-10-08T01:21:55.533" v="125" actId="2696"/>
        <pc:sldMkLst>
          <pc:docMk/>
          <pc:sldMk cId="351749942" sldId="562"/>
        </pc:sldMkLst>
      </pc:sldChg>
      <pc:sldChg chg="add">
        <pc:chgData name="Jim Fleming" userId="161791bae1afb603" providerId="LiveId" clId="{10F1BE37-3021-0445-8BE8-026D7FCB86B5}" dt="2023-10-08T01:18:27.830" v="108" actId="2890"/>
        <pc:sldMkLst>
          <pc:docMk/>
          <pc:sldMk cId="270792197" sldId="563"/>
        </pc:sldMkLst>
      </pc:sldChg>
      <pc:sldChg chg="add ord replId">
        <pc:chgData name="Jim Fleming" userId="161791bae1afb603" providerId="LiveId" clId="{10F1BE37-3021-0445-8BE8-026D7FCB86B5}" dt="2023-10-08T01:21:19.273" v="121" actId="20578"/>
        <pc:sldMkLst>
          <pc:docMk/>
          <pc:sldMk cId="2692311070" sldId="564"/>
        </pc:sldMkLst>
      </pc:sldChg>
      <pc:sldChg chg="add del ord replId">
        <pc:chgData name="Jim Fleming" userId="161791bae1afb603" providerId="LiveId" clId="{10F1BE37-3021-0445-8BE8-026D7FCB86B5}" dt="2023-10-08T01:25:32.098" v="129" actId="2696"/>
        <pc:sldMkLst>
          <pc:docMk/>
          <pc:sldMk cId="1177617697" sldId="565"/>
        </pc:sldMkLst>
      </pc:sldChg>
      <pc:sldChg chg="add ord replId">
        <pc:chgData name="Jim Fleming" userId="161791bae1afb603" providerId="LiveId" clId="{10F1BE37-3021-0445-8BE8-026D7FCB86B5}" dt="2023-10-08T01:21:15.138" v="120" actId="20578"/>
        <pc:sldMkLst>
          <pc:docMk/>
          <pc:sldMk cId="2193666224" sldId="566"/>
        </pc:sldMkLst>
      </pc:sldChg>
      <pc:sldChg chg="add ord">
        <pc:chgData name="Jim Fleming" userId="161791bae1afb603" providerId="LiveId" clId="{10F1BE37-3021-0445-8BE8-026D7FCB86B5}" dt="2023-10-08T01:18:37.191" v="110" actId="20578"/>
        <pc:sldMkLst>
          <pc:docMk/>
          <pc:sldMk cId="137352595" sldId="567"/>
        </pc:sldMkLst>
      </pc:sldChg>
      <pc:sldChg chg="add del ord replId">
        <pc:chgData name="Jim Fleming" userId="161791bae1afb603" providerId="LiveId" clId="{10F1BE37-3021-0445-8BE8-026D7FCB86B5}" dt="2023-10-08T01:27:02.601" v="131" actId="2696"/>
        <pc:sldMkLst>
          <pc:docMk/>
          <pc:sldMk cId="2279701616" sldId="568"/>
        </pc:sldMkLst>
      </pc:sldChg>
      <pc:sldChg chg="add ord replId">
        <pc:chgData name="Jim Fleming" userId="161791bae1afb603" providerId="LiveId" clId="{10F1BE37-3021-0445-8BE8-026D7FCB86B5}" dt="2023-10-08T01:18:41.498" v="111" actId="20578"/>
        <pc:sldMkLst>
          <pc:docMk/>
          <pc:sldMk cId="1305443607" sldId="569"/>
        </pc:sldMkLst>
      </pc:sldChg>
      <pc:sldChg chg="add del ord replId">
        <pc:chgData name="Jim Fleming" userId="161791bae1afb603" providerId="LiveId" clId="{10F1BE37-3021-0445-8BE8-026D7FCB86B5}" dt="2023-10-08T01:25:07.348" v="128" actId="2696"/>
        <pc:sldMkLst>
          <pc:docMk/>
          <pc:sldMk cId="1650976137" sldId="570"/>
        </pc:sldMkLst>
      </pc:sldChg>
      <pc:sldChg chg="add ord replId">
        <pc:chgData name="Jim Fleming" userId="161791bae1afb603" providerId="LiveId" clId="{10F1BE37-3021-0445-8BE8-026D7FCB86B5}" dt="2023-10-08T01:20:19.858" v="115" actId="20578"/>
        <pc:sldMkLst>
          <pc:docMk/>
          <pc:sldMk cId="3201083753" sldId="571"/>
        </pc:sldMkLst>
      </pc:sldChg>
      <pc:sldChg chg="add ord replId">
        <pc:chgData name="Jim Fleming" userId="161791bae1afb603" providerId="LiveId" clId="{10F1BE37-3021-0445-8BE8-026D7FCB86B5}" dt="2023-10-08T01:20:44.578" v="117" actId="20578"/>
        <pc:sldMkLst>
          <pc:docMk/>
          <pc:sldMk cId="160955414" sldId="572"/>
        </pc:sldMkLst>
      </pc:sldChg>
      <pc:sldChg chg="add ord">
        <pc:chgData name="Jim Fleming" userId="161791bae1afb603" providerId="LiveId" clId="{10F1BE37-3021-0445-8BE8-026D7FCB86B5}" dt="2023-10-08T01:22:04.043" v="127" actId="20578"/>
        <pc:sldMkLst>
          <pc:docMk/>
          <pc:sldMk cId="2187300002" sldId="573"/>
        </pc:sldMkLst>
      </pc:sldChg>
    </pc:docChg>
  </pc:docChgLst>
  <pc:docChgLst>
    <pc:chgData name="Jim Fleming" userId="161791bae1afb603" providerId="LiveId" clId="{ED7F1BDD-492D-6B44-A0CB-BCC792F05AC6}"/>
    <pc:docChg chg="custSel addSld delSld modSld sldOrd">
      <pc:chgData name="Jim Fleming" userId="161791bae1afb603" providerId="LiveId" clId="{ED7F1BDD-492D-6B44-A0CB-BCC792F05AC6}" dt="2024-01-20T19:07:32.109" v="166" actId="20578"/>
      <pc:docMkLst>
        <pc:docMk/>
      </pc:docMkLst>
      <pc:sldChg chg="modSp mod">
        <pc:chgData name="Jim Fleming" userId="161791bae1afb603" providerId="LiveId" clId="{ED7F1BDD-492D-6B44-A0CB-BCC792F05AC6}" dt="2024-01-20T18:35:02.457" v="31" actId="207"/>
        <pc:sldMkLst>
          <pc:docMk/>
          <pc:sldMk cId="1520490589" sldId="468"/>
        </pc:sldMkLst>
      </pc:sldChg>
      <pc:sldChg chg="modSp mod">
        <pc:chgData name="Jim Fleming" userId="161791bae1afb603" providerId="LiveId" clId="{ED7F1BDD-492D-6B44-A0CB-BCC792F05AC6}" dt="2024-01-20T18:34:14.365" v="5" actId="6549"/>
        <pc:sldMkLst>
          <pc:docMk/>
          <pc:sldMk cId="111229696" sldId="648"/>
        </pc:sldMkLst>
      </pc:sldChg>
      <pc:sldChg chg="del">
        <pc:chgData name="Jim Fleming" userId="161791bae1afb603" providerId="LiveId" clId="{ED7F1BDD-492D-6B44-A0CB-BCC792F05AC6}" dt="2024-01-20T19:02:13.266" v="147" actId="2696"/>
        <pc:sldMkLst>
          <pc:docMk/>
          <pc:sldMk cId="2999098062" sldId="64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812748135" sldId="650"/>
        </pc:sldMkLst>
      </pc:sldChg>
      <pc:sldChg chg="delSp modSp new mod">
        <pc:chgData name="Jim Fleming" userId="161791bae1afb603" providerId="LiveId" clId="{ED7F1BDD-492D-6B44-A0CB-BCC792F05AC6}" dt="2024-01-20T19:01:07.484" v="132" actId="478"/>
        <pc:sldMkLst>
          <pc:docMk/>
          <pc:sldMk cId="4120173723" sldId="65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889291779" sldId="651"/>
        </pc:sldMkLst>
      </pc:sldChg>
      <pc:sldChg chg="delSp add mod">
        <pc:chgData name="Jim Fleming" userId="161791bae1afb603" providerId="LiveId" clId="{ED7F1BDD-492D-6B44-A0CB-BCC792F05AC6}" dt="2024-01-20T19:01:04.363" v="131" actId="478"/>
        <pc:sldMkLst>
          <pc:docMk/>
          <pc:sldMk cId="1088369182" sldId="651"/>
        </pc:sldMkLst>
      </pc:sldChg>
      <pc:sldChg chg="modSp add mod ord modShow">
        <pc:chgData name="Jim Fleming" userId="161791bae1afb603" providerId="LiveId" clId="{ED7F1BDD-492D-6B44-A0CB-BCC792F05AC6}" dt="2024-01-20T19:00:29.152" v="108" actId="20577"/>
        <pc:sldMkLst>
          <pc:docMk/>
          <pc:sldMk cId="501681668" sldId="65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411351528" sldId="65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599928469" sldId="653"/>
        </pc:sldMkLst>
      </pc:sldChg>
      <pc:sldChg chg="delSp modSp add mod ord">
        <pc:chgData name="Jim Fleming" userId="161791bae1afb603" providerId="LiveId" clId="{ED7F1BDD-492D-6B44-A0CB-BCC792F05AC6}" dt="2024-01-20T19:01:14.307" v="133" actId="478"/>
        <pc:sldMkLst>
          <pc:docMk/>
          <pc:sldMk cId="4225023097" sldId="653"/>
        </pc:sldMkLst>
      </pc:sldChg>
      <pc:sldChg chg="modSp add mod">
        <pc:chgData name="Jim Fleming" userId="161791bae1afb603" providerId="LiveId" clId="{ED7F1BDD-492D-6B44-A0CB-BCC792F05AC6}" dt="2024-01-20T19:01:30.621" v="146" actId="20577"/>
        <pc:sldMkLst>
          <pc:docMk/>
          <pc:sldMk cId="337362603" sldId="654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894405181" sldId="654"/>
        </pc:sldMkLst>
      </pc:sldChg>
      <pc:sldChg chg="modSp add mod ord modShow">
        <pc:chgData name="Jim Fleming" userId="161791bae1afb603" providerId="LiveId" clId="{ED7F1BDD-492D-6B44-A0CB-BCC792F05AC6}" dt="2024-01-20T19:04:13.868" v="157" actId="313"/>
        <pc:sldMkLst>
          <pc:docMk/>
          <pc:sldMk cId="3271848622" sldId="655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75230443" sldId="655"/>
        </pc:sldMkLst>
      </pc:sldChg>
      <pc:sldChg chg="add ord">
        <pc:chgData name="Jim Fleming" userId="161791bae1afb603" providerId="LiveId" clId="{ED7F1BDD-492D-6B44-A0CB-BCC792F05AC6}" dt="2024-01-20T19:07:15.757" v="160" actId="20578"/>
        <pc:sldMkLst>
          <pc:docMk/>
          <pc:sldMk cId="48545113" sldId="65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031941393" sldId="65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87430446" sldId="657"/>
        </pc:sldMkLst>
      </pc:sldChg>
      <pc:sldChg chg="add ord">
        <pc:chgData name="Jim Fleming" userId="161791bae1afb603" providerId="LiveId" clId="{ED7F1BDD-492D-6B44-A0CB-BCC792F05AC6}" dt="2024-01-20T19:07:17.868" v="161" actId="20578"/>
        <pc:sldMkLst>
          <pc:docMk/>
          <pc:sldMk cId="3352946960" sldId="657"/>
        </pc:sldMkLst>
      </pc:sldChg>
      <pc:sldChg chg="add ord replId">
        <pc:chgData name="Jim Fleming" userId="161791bae1afb603" providerId="LiveId" clId="{ED7F1BDD-492D-6B44-A0CB-BCC792F05AC6}" dt="2024-01-20T19:07:20.071" v="162" actId="20578"/>
        <pc:sldMkLst>
          <pc:docMk/>
          <pc:sldMk cId="1906283373" sldId="658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195645033" sldId="658"/>
        </pc:sldMkLst>
      </pc:sldChg>
      <pc:sldChg chg="add ord">
        <pc:chgData name="Jim Fleming" userId="161791bae1afb603" providerId="LiveId" clId="{ED7F1BDD-492D-6B44-A0CB-BCC792F05AC6}" dt="2024-01-20T19:07:27.989" v="164" actId="20578"/>
        <pc:sldMkLst>
          <pc:docMk/>
          <pc:sldMk cId="519493701" sldId="65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862531606" sldId="65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5897641" sldId="660"/>
        </pc:sldMkLst>
      </pc:sldChg>
      <pc:sldChg chg="add ord">
        <pc:chgData name="Jim Fleming" userId="161791bae1afb603" providerId="LiveId" clId="{ED7F1BDD-492D-6B44-A0CB-BCC792F05AC6}" dt="2024-01-20T19:07:32.109" v="166" actId="20578"/>
        <pc:sldMkLst>
          <pc:docMk/>
          <pc:sldMk cId="913838025" sldId="66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727191827" sldId="661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175784931" sldId="66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820595880" sldId="663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195520953" sldId="664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359864351" sldId="665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602505160" sldId="66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899482928" sldId="667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547084271" sldId="668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31287857" sldId="66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32658238" sldId="67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03601889" sldId="671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01687908" sldId="67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76078246" sldId="673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118793828" sldId="674"/>
        </pc:sldMkLst>
      </pc:sldChg>
      <pc:sldChg chg="del">
        <pc:chgData name="Jim Fleming" userId="161791bae1afb603" providerId="LiveId" clId="{ED7F1BDD-492D-6B44-A0CB-BCC792F05AC6}" dt="2024-01-20T18:34:41.225" v="11" actId="2696"/>
        <pc:sldMkLst>
          <pc:docMk/>
          <pc:sldMk cId="810643410" sldId="675"/>
        </pc:sldMkLst>
      </pc:sldChg>
      <pc:sldChg chg="del">
        <pc:chgData name="Jim Fleming" userId="161791bae1afb603" providerId="LiveId" clId="{ED7F1BDD-492D-6B44-A0CB-BCC792F05AC6}" dt="2024-01-20T18:34:42.210" v="12" actId="2696"/>
        <pc:sldMkLst>
          <pc:docMk/>
          <pc:sldMk cId="1649018255" sldId="676"/>
        </pc:sldMkLst>
      </pc:sldChg>
      <pc:sldChg chg="del">
        <pc:chgData name="Jim Fleming" userId="161791bae1afb603" providerId="LiveId" clId="{ED7F1BDD-492D-6B44-A0CB-BCC792F05AC6}" dt="2024-01-20T18:34:44.516" v="16" actId="2696"/>
        <pc:sldMkLst>
          <pc:docMk/>
          <pc:sldMk cId="3022291138" sldId="677"/>
        </pc:sldMkLst>
      </pc:sldChg>
      <pc:sldChg chg="del">
        <pc:chgData name="Jim Fleming" userId="161791bae1afb603" providerId="LiveId" clId="{ED7F1BDD-492D-6B44-A0CB-BCC792F05AC6}" dt="2024-01-20T18:34:54.561" v="30" actId="2696"/>
        <pc:sldMkLst>
          <pc:docMk/>
          <pc:sldMk cId="389794910" sldId="679"/>
        </pc:sldMkLst>
      </pc:sldChg>
      <pc:sldChg chg="del">
        <pc:chgData name="Jim Fleming" userId="161791bae1afb603" providerId="LiveId" clId="{ED7F1BDD-492D-6B44-A0CB-BCC792F05AC6}" dt="2024-01-20T18:34:47.959" v="17" actId="2696"/>
        <pc:sldMkLst>
          <pc:docMk/>
          <pc:sldMk cId="947007242" sldId="680"/>
        </pc:sldMkLst>
      </pc:sldChg>
      <pc:sldChg chg="del">
        <pc:chgData name="Jim Fleming" userId="161791bae1afb603" providerId="LiveId" clId="{ED7F1BDD-492D-6B44-A0CB-BCC792F05AC6}" dt="2024-01-20T18:34:48.982" v="18" actId="2696"/>
        <pc:sldMkLst>
          <pc:docMk/>
          <pc:sldMk cId="1602048289" sldId="681"/>
        </pc:sldMkLst>
      </pc:sldChg>
      <pc:sldChg chg="del">
        <pc:chgData name="Jim Fleming" userId="161791bae1afb603" providerId="LiveId" clId="{ED7F1BDD-492D-6B44-A0CB-BCC792F05AC6}" dt="2024-01-20T18:34:49.528" v="19" actId="2696"/>
        <pc:sldMkLst>
          <pc:docMk/>
          <pc:sldMk cId="1761362935" sldId="682"/>
        </pc:sldMkLst>
      </pc:sldChg>
      <pc:sldChg chg="del">
        <pc:chgData name="Jim Fleming" userId="161791bae1afb603" providerId="LiveId" clId="{ED7F1BDD-492D-6B44-A0CB-BCC792F05AC6}" dt="2024-01-20T18:34:49.742" v="20" actId="2696"/>
        <pc:sldMkLst>
          <pc:docMk/>
          <pc:sldMk cId="667500222" sldId="683"/>
        </pc:sldMkLst>
      </pc:sldChg>
      <pc:sldChg chg="del">
        <pc:chgData name="Jim Fleming" userId="161791bae1afb603" providerId="LiveId" clId="{ED7F1BDD-492D-6B44-A0CB-BCC792F05AC6}" dt="2024-01-20T18:34:49.926" v="21" actId="2696"/>
        <pc:sldMkLst>
          <pc:docMk/>
          <pc:sldMk cId="1245762281" sldId="684"/>
        </pc:sldMkLst>
      </pc:sldChg>
      <pc:sldChg chg="del">
        <pc:chgData name="Jim Fleming" userId="161791bae1afb603" providerId="LiveId" clId="{ED7F1BDD-492D-6B44-A0CB-BCC792F05AC6}" dt="2024-01-20T18:34:50.098" v="22" actId="2696"/>
        <pc:sldMkLst>
          <pc:docMk/>
          <pc:sldMk cId="1905851635" sldId="685"/>
        </pc:sldMkLst>
      </pc:sldChg>
      <pc:sldChg chg="del">
        <pc:chgData name="Jim Fleming" userId="161791bae1afb603" providerId="LiveId" clId="{ED7F1BDD-492D-6B44-A0CB-BCC792F05AC6}" dt="2024-01-20T18:34:50.274" v="23" actId="2696"/>
        <pc:sldMkLst>
          <pc:docMk/>
          <pc:sldMk cId="3342943175" sldId="686"/>
        </pc:sldMkLst>
      </pc:sldChg>
      <pc:sldChg chg="del">
        <pc:chgData name="Jim Fleming" userId="161791bae1afb603" providerId="LiveId" clId="{ED7F1BDD-492D-6B44-A0CB-BCC792F05AC6}" dt="2024-01-20T18:34:50.454" v="24" actId="2696"/>
        <pc:sldMkLst>
          <pc:docMk/>
          <pc:sldMk cId="1342587035" sldId="687"/>
        </pc:sldMkLst>
      </pc:sldChg>
      <pc:sldChg chg="del">
        <pc:chgData name="Jim Fleming" userId="161791bae1afb603" providerId="LiveId" clId="{ED7F1BDD-492D-6B44-A0CB-BCC792F05AC6}" dt="2024-01-20T18:34:50.704" v="25" actId="2696"/>
        <pc:sldMkLst>
          <pc:docMk/>
          <pc:sldMk cId="1083081605" sldId="688"/>
        </pc:sldMkLst>
      </pc:sldChg>
      <pc:sldChg chg="del">
        <pc:chgData name="Jim Fleming" userId="161791bae1afb603" providerId="LiveId" clId="{ED7F1BDD-492D-6B44-A0CB-BCC792F05AC6}" dt="2024-01-20T18:34:51.354" v="26" actId="2696"/>
        <pc:sldMkLst>
          <pc:docMk/>
          <pc:sldMk cId="2290552069" sldId="689"/>
        </pc:sldMkLst>
      </pc:sldChg>
      <pc:sldChg chg="del">
        <pc:chgData name="Jim Fleming" userId="161791bae1afb603" providerId="LiveId" clId="{ED7F1BDD-492D-6B44-A0CB-BCC792F05AC6}" dt="2024-01-20T18:34:52.022" v="27" actId="2696"/>
        <pc:sldMkLst>
          <pc:docMk/>
          <pc:sldMk cId="1267401978" sldId="690"/>
        </pc:sldMkLst>
      </pc:sldChg>
      <pc:sldChg chg="del">
        <pc:chgData name="Jim Fleming" userId="161791bae1afb603" providerId="LiveId" clId="{ED7F1BDD-492D-6B44-A0CB-BCC792F05AC6}" dt="2024-01-20T18:34:52.640" v="28" actId="2696"/>
        <pc:sldMkLst>
          <pc:docMk/>
          <pc:sldMk cId="1466608360" sldId="691"/>
        </pc:sldMkLst>
      </pc:sldChg>
      <pc:sldChg chg="del">
        <pc:chgData name="Jim Fleming" userId="161791bae1afb603" providerId="LiveId" clId="{ED7F1BDD-492D-6B44-A0CB-BCC792F05AC6}" dt="2024-01-20T18:34:53.654" v="29" actId="2696"/>
        <pc:sldMkLst>
          <pc:docMk/>
          <pc:sldMk cId="1173821649" sldId="69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60828772" sldId="693"/>
        </pc:sldMkLst>
      </pc:sldChg>
      <pc:sldChg chg="del">
        <pc:chgData name="Jim Fleming" userId="161791bae1afb603" providerId="LiveId" clId="{ED7F1BDD-492D-6B44-A0CB-BCC792F05AC6}" dt="2024-01-20T18:34:42.985" v="14" actId="2696"/>
        <pc:sldMkLst>
          <pc:docMk/>
          <pc:sldMk cId="446837596" sldId="694"/>
        </pc:sldMkLst>
      </pc:sldChg>
      <pc:sldChg chg="del">
        <pc:chgData name="Jim Fleming" userId="161791bae1afb603" providerId="LiveId" clId="{ED7F1BDD-492D-6B44-A0CB-BCC792F05AC6}" dt="2024-01-20T18:34:43.384" v="15" actId="2696"/>
        <pc:sldMkLst>
          <pc:docMk/>
          <pc:sldMk cId="577154806" sldId="695"/>
        </pc:sldMkLst>
      </pc:sldChg>
      <pc:sldChg chg="del">
        <pc:chgData name="Jim Fleming" userId="161791bae1afb603" providerId="LiveId" clId="{ED7F1BDD-492D-6B44-A0CB-BCC792F05AC6}" dt="2024-01-20T18:34:42.635" v="13" actId="2696"/>
        <pc:sldMkLst>
          <pc:docMk/>
          <pc:sldMk cId="1045746756" sldId="696"/>
        </pc:sldMkLst>
      </pc:sldChg>
    </pc:docChg>
  </pc:docChgLst>
  <pc:docChgLst>
    <pc:chgData name="Jim Fleming" userId="161791bae1afb603" providerId="LiveId" clId="{BFB23E44-EE21-864F-98E4-A791BFAF5068}"/>
    <pc:docChg chg="undo custSel addSld delSld modSld sldOrd">
      <pc:chgData name="Jim Fleming" userId="161791bae1afb603" providerId="LiveId" clId="{BFB23E44-EE21-864F-98E4-A791BFAF5068}" dt="2024-03-23T23:13:39.067" v="245" actId="179"/>
      <pc:docMkLst>
        <pc:docMk/>
      </pc:docMkLst>
      <pc:sldChg chg="modSp mod">
        <pc:chgData name="Jim Fleming" userId="161791bae1afb603" providerId="LiveId" clId="{BFB23E44-EE21-864F-98E4-A791BFAF5068}" dt="2024-03-23T21:26:06.945" v="33"/>
        <pc:sldMkLst>
          <pc:docMk/>
          <pc:sldMk cId="1520490589" sldId="468"/>
        </pc:sldMkLst>
      </pc:sldChg>
      <pc:sldChg chg="modSp del mod ord">
        <pc:chgData name="Jim Fleming" userId="161791bae1afb603" providerId="LiveId" clId="{BFB23E44-EE21-864F-98E4-A791BFAF5068}" dt="2024-03-23T23:13:34.451" v="244" actId="2696"/>
        <pc:sldMkLst>
          <pc:docMk/>
          <pc:sldMk cId="111229696" sldId="648"/>
        </pc:sldMkLst>
      </pc:sldChg>
      <pc:sldChg chg="del">
        <pc:chgData name="Jim Fleming" userId="161791bae1afb603" providerId="LiveId" clId="{BFB23E44-EE21-864F-98E4-A791BFAF5068}" dt="2024-03-23T21:25:49.215" v="27" actId="2696"/>
        <pc:sldMkLst>
          <pc:docMk/>
          <pc:sldMk cId="1704666994" sldId="649"/>
        </pc:sldMkLst>
      </pc:sldChg>
      <pc:sldChg chg="add del ord">
        <pc:chgData name="Jim Fleming" userId="161791bae1afb603" providerId="LiveId" clId="{BFB23E44-EE21-864F-98E4-A791BFAF5068}" dt="2024-03-23T21:26:47.535" v="38" actId="2696"/>
        <pc:sldMkLst>
          <pc:docMk/>
          <pc:sldMk cId="3690098682" sldId="649"/>
        </pc:sldMkLst>
      </pc:sldChg>
      <pc:sldChg chg="modSp add mod ord modShow">
        <pc:chgData name="Jim Fleming" userId="161791bae1afb603" providerId="LiveId" clId="{BFB23E44-EE21-864F-98E4-A791BFAF5068}" dt="2024-03-23T21:27:05.783" v="42" actId="20577"/>
        <pc:sldMkLst>
          <pc:docMk/>
          <pc:sldMk cId="887492974" sldId="650"/>
        </pc:sldMkLst>
      </pc:sldChg>
      <pc:sldChg chg="del">
        <pc:chgData name="Jim Fleming" userId="161791bae1afb603" providerId="LiveId" clId="{BFB23E44-EE21-864F-98E4-A791BFAF5068}" dt="2024-03-23T21:25:49.899" v="28" actId="2696"/>
        <pc:sldMkLst>
          <pc:docMk/>
          <pc:sldMk cId="1046897879" sldId="651"/>
        </pc:sldMkLst>
      </pc:sldChg>
      <pc:sldChg chg="addSp delSp modSp add mod">
        <pc:chgData name="Jim Fleming" userId="161791bae1afb603" providerId="LiveId" clId="{BFB23E44-EE21-864F-98E4-A791BFAF5068}" dt="2024-03-23T21:30:53.671" v="107"/>
        <pc:sldMkLst>
          <pc:docMk/>
          <pc:sldMk cId="1893060685" sldId="651"/>
        </pc:sldMkLst>
      </pc:sldChg>
      <pc:sldChg chg="modSp add mod ord modShow">
        <pc:chgData name="Jim Fleming" userId="161791bae1afb603" providerId="LiveId" clId="{BFB23E44-EE21-864F-98E4-A791BFAF5068}" dt="2024-03-23T23:12:32.145" v="213" actId="20577"/>
        <pc:sldMkLst>
          <pc:docMk/>
          <pc:sldMk cId="1319887713" sldId="652"/>
        </pc:sldMkLst>
      </pc:sldChg>
      <pc:sldChg chg="del">
        <pc:chgData name="Jim Fleming" userId="161791bae1afb603" providerId="LiveId" clId="{BFB23E44-EE21-864F-98E4-A791BFAF5068}" dt="2024-03-23T21:25:50.339" v="29" actId="2696"/>
        <pc:sldMkLst>
          <pc:docMk/>
          <pc:sldMk cId="2692242383" sldId="652"/>
        </pc:sldMkLst>
      </pc:sldChg>
      <pc:sldChg chg="modSp add mod">
        <pc:chgData name="Jim Fleming" userId="161791bae1afb603" providerId="LiveId" clId="{BFB23E44-EE21-864F-98E4-A791BFAF5068}" dt="2024-03-23T21:37:13.974" v="169" actId="14100"/>
        <pc:sldMkLst>
          <pc:docMk/>
          <pc:sldMk cId="2019081038" sldId="653"/>
        </pc:sldMkLst>
      </pc:sldChg>
      <pc:sldChg chg="del">
        <pc:chgData name="Jim Fleming" userId="161791bae1afb603" providerId="LiveId" clId="{BFB23E44-EE21-864F-98E4-A791BFAF5068}" dt="2024-03-23T21:25:50.754" v="30" actId="2696"/>
        <pc:sldMkLst>
          <pc:docMk/>
          <pc:sldMk cId="3922066305" sldId="653"/>
        </pc:sldMkLst>
      </pc:sldChg>
      <pc:sldChg chg="modSp add mod ord">
        <pc:chgData name="Jim Fleming" userId="161791bae1afb603" providerId="LiveId" clId="{BFB23E44-EE21-864F-98E4-A791BFAF5068}" dt="2024-03-23T21:36:15.923" v="135" actId="20578"/>
        <pc:sldMkLst>
          <pc:docMk/>
          <pc:sldMk cId="2010290823" sldId="654"/>
        </pc:sldMkLst>
      </pc:sldChg>
      <pc:sldChg chg="del">
        <pc:chgData name="Jim Fleming" userId="161791bae1afb603" providerId="LiveId" clId="{BFB23E44-EE21-864F-98E4-A791BFAF5068}" dt="2024-03-23T21:25:51.875" v="31" actId="2696"/>
        <pc:sldMkLst>
          <pc:docMk/>
          <pc:sldMk cId="3865378955" sldId="654"/>
        </pc:sldMkLst>
      </pc:sldChg>
      <pc:sldChg chg="add ord">
        <pc:chgData name="Jim Fleming" userId="161791bae1afb603" providerId="LiveId" clId="{BFB23E44-EE21-864F-98E4-A791BFAF5068}" dt="2024-03-23T21:36:21.881" v="137" actId="20578"/>
        <pc:sldMkLst>
          <pc:docMk/>
          <pc:sldMk cId="3046280562" sldId="655"/>
        </pc:sldMkLst>
      </pc:sldChg>
      <pc:sldChg chg="modSp add del mod ord">
        <pc:chgData name="Jim Fleming" userId="161791bae1afb603" providerId="LiveId" clId="{BFB23E44-EE21-864F-98E4-A791BFAF5068}" dt="2024-03-23T23:13:31.955" v="243" actId="2696"/>
        <pc:sldMkLst>
          <pc:docMk/>
          <pc:sldMk cId="1845522781" sldId="656"/>
        </pc:sldMkLst>
      </pc:sldChg>
      <pc:sldChg chg="modSp add mod">
        <pc:chgData name="Jim Fleming" userId="161791bae1afb603" providerId="LiveId" clId="{BFB23E44-EE21-864F-98E4-A791BFAF5068}" dt="2024-03-23T21:39:22.599" v="181" actId="20577"/>
        <pc:sldMkLst>
          <pc:docMk/>
          <pc:sldMk cId="256004381" sldId="657"/>
        </pc:sldMkLst>
      </pc:sldChg>
      <pc:sldChg chg="modSp add mod">
        <pc:chgData name="Jim Fleming" userId="161791bae1afb603" providerId="LiveId" clId="{BFB23E44-EE21-864F-98E4-A791BFAF5068}" dt="2024-03-23T21:39:26.007" v="182" actId="20577"/>
        <pc:sldMkLst>
          <pc:docMk/>
          <pc:sldMk cId="3818423525" sldId="658"/>
        </pc:sldMkLst>
      </pc:sldChg>
      <pc:sldChg chg="add ord">
        <pc:chgData name="Jim Fleming" userId="161791bae1afb603" providerId="LiveId" clId="{BFB23E44-EE21-864F-98E4-A791BFAF5068}" dt="2024-03-23T21:39:18.519" v="179" actId="20578"/>
        <pc:sldMkLst>
          <pc:docMk/>
          <pc:sldMk cId="2473011032" sldId="659"/>
        </pc:sldMkLst>
      </pc:sldChg>
      <pc:sldChg chg="add del ord">
        <pc:chgData name="Jim Fleming" userId="161791bae1afb603" providerId="LiveId" clId="{BFB23E44-EE21-864F-98E4-A791BFAF5068}" dt="2024-03-23T21:50:10.245" v="187" actId="2696"/>
        <pc:sldMkLst>
          <pc:docMk/>
          <pc:sldMk cId="1405799771" sldId="660"/>
        </pc:sldMkLst>
      </pc:sldChg>
      <pc:sldChg chg="add ord">
        <pc:chgData name="Jim Fleming" userId="161791bae1afb603" providerId="LiveId" clId="{BFB23E44-EE21-864F-98E4-A791BFAF5068}" dt="2024-03-23T21:50:08.100" v="186" actId="20578"/>
        <pc:sldMkLst>
          <pc:docMk/>
          <pc:sldMk cId="884655386" sldId="661"/>
        </pc:sldMkLst>
      </pc:sldChg>
      <pc:sldChg chg="modSp add del mod ord modShow">
        <pc:chgData name="Jim Fleming" userId="161791bae1afb603" providerId="LiveId" clId="{BFB23E44-EE21-864F-98E4-A791BFAF5068}" dt="2024-03-23T21:53:45.094" v="206" actId="20577"/>
        <pc:sldMkLst>
          <pc:docMk/>
          <pc:sldMk cId="249418309" sldId="662"/>
        </pc:sldMkLst>
      </pc:sldChg>
      <pc:sldChg chg="modSp add del mod">
        <pc:chgData name="Jim Fleming" userId="161791bae1afb603" providerId="LiveId" clId="{BFB23E44-EE21-864F-98E4-A791BFAF5068}" dt="2024-03-23T21:53:17.796" v="201" actId="20577"/>
        <pc:sldMkLst>
          <pc:docMk/>
          <pc:sldMk cId="3866069180" sldId="663"/>
        </pc:sldMkLst>
      </pc:sldChg>
      <pc:sldChg chg="modSp add mod">
        <pc:chgData name="Jim Fleming" userId="161791bae1afb603" providerId="LiveId" clId="{BFB23E44-EE21-864F-98E4-A791BFAF5068}" dt="2024-03-23T21:53:48.607" v="207" actId="20577"/>
        <pc:sldMkLst>
          <pc:docMk/>
          <pc:sldMk cId="2791199589" sldId="664"/>
        </pc:sldMkLst>
      </pc:sldChg>
      <pc:sldChg chg="modSp add mod replId">
        <pc:chgData name="Jim Fleming" userId="161791bae1afb603" providerId="LiveId" clId="{BFB23E44-EE21-864F-98E4-A791BFAF5068}" dt="2024-03-23T21:53:53.514" v="211" actId="20577"/>
        <pc:sldMkLst>
          <pc:docMk/>
          <pc:sldMk cId="3496782901" sldId="665"/>
        </pc:sldMkLst>
      </pc:sldChg>
    </pc:docChg>
  </pc:docChgLst>
  <pc:docChgLst>
    <pc:chgData name="Jim Fleming" userId="161791bae1afb603" providerId="LiveId" clId="{23EF8378-4ADD-5F40-9418-EB8EC6E17B1C}"/>
    <pc:docChg chg="undo custSel addSld delSld modSld sldOrd">
      <pc:chgData name="Jim Fleming" userId="161791bae1afb603" providerId="LiveId" clId="{23EF8378-4ADD-5F40-9418-EB8EC6E17B1C}" dt="2024-09-14T20:43:11.579" v="1191" actId="2696"/>
      <pc:docMkLst>
        <pc:docMk/>
      </pc:docMkLst>
      <pc:sldChg chg="modSp mod">
        <pc:chgData name="Jim Fleming" userId="161791bae1afb603" providerId="LiveId" clId="{23EF8378-4ADD-5F40-9418-EB8EC6E17B1C}" dt="2024-09-13T20:17:10.532" v="34" actId="20577"/>
        <pc:sldMkLst>
          <pc:docMk/>
          <pc:sldMk cId="1329755425" sldId="681"/>
        </pc:sldMkLst>
      </pc:sldChg>
      <pc:sldChg chg="delSp modSp add mod delDesignElem">
        <pc:chgData name="Jim Fleming" userId="161791bae1afb603" providerId="LiveId" clId="{23EF8378-4ADD-5F40-9418-EB8EC6E17B1C}" dt="2024-09-13T20:47:20.374" v="71" actId="1076"/>
        <pc:sldMkLst>
          <pc:docMk/>
          <pc:sldMk cId="3848641512" sldId="700"/>
        </pc:sldMkLst>
      </pc:sldChg>
      <pc:sldChg chg="del">
        <pc:chgData name="Jim Fleming" userId="161791bae1afb603" providerId="LiveId" clId="{23EF8378-4ADD-5F40-9418-EB8EC6E17B1C}" dt="2024-09-13T21:40:54.762" v="207" actId="2696"/>
        <pc:sldMkLst>
          <pc:docMk/>
          <pc:sldMk cId="416027302" sldId="701"/>
        </pc:sldMkLst>
      </pc:sldChg>
      <pc:sldChg chg="modSp del mod ord">
        <pc:chgData name="Jim Fleming" userId="161791bae1afb603" providerId="LiveId" clId="{23EF8378-4ADD-5F40-9418-EB8EC6E17B1C}" dt="2024-09-13T21:12:28.340" v="201" actId="2696"/>
        <pc:sldMkLst>
          <pc:docMk/>
          <pc:sldMk cId="1955576728" sldId="703"/>
        </pc:sldMkLst>
      </pc:sldChg>
      <pc:sldChg chg="modSp mod ord">
        <pc:chgData name="Jim Fleming" userId="161791bae1afb603" providerId="LiveId" clId="{23EF8378-4ADD-5F40-9418-EB8EC6E17B1C}" dt="2024-09-13T21:10:26.395" v="176" actId="20578"/>
        <pc:sldMkLst>
          <pc:docMk/>
          <pc:sldMk cId="4221127941" sldId="704"/>
        </pc:sldMkLst>
      </pc:sldChg>
      <pc:sldChg chg="del">
        <pc:chgData name="Jim Fleming" userId="161791bae1afb603" providerId="LiveId" clId="{23EF8378-4ADD-5F40-9418-EB8EC6E17B1C}" dt="2024-09-13T21:40:55.972" v="208" actId="2696"/>
        <pc:sldMkLst>
          <pc:docMk/>
          <pc:sldMk cId="4272980844" sldId="705"/>
        </pc:sldMkLst>
      </pc:sldChg>
      <pc:sldChg chg="del">
        <pc:chgData name="Jim Fleming" userId="161791bae1afb603" providerId="LiveId" clId="{23EF8378-4ADD-5F40-9418-EB8EC6E17B1C}" dt="2024-09-13T20:16:12.907" v="12" actId="2696"/>
        <pc:sldMkLst>
          <pc:docMk/>
          <pc:sldMk cId="3654452116" sldId="706"/>
        </pc:sldMkLst>
      </pc:sldChg>
      <pc:sldChg chg="modSp add del mod">
        <pc:chgData name="Jim Fleming" userId="161791bae1afb603" providerId="LiveId" clId="{23EF8378-4ADD-5F40-9418-EB8EC6E17B1C}" dt="2024-09-13T20:46:16.029" v="56" actId="2696"/>
        <pc:sldMkLst>
          <pc:docMk/>
          <pc:sldMk cId="3655763943" sldId="706"/>
        </pc:sldMkLst>
      </pc:sldChg>
      <pc:sldChg chg="modSp add mod ord modShow">
        <pc:chgData name="Jim Fleming" userId="161791bae1afb603" providerId="LiveId" clId="{23EF8378-4ADD-5F40-9418-EB8EC6E17B1C}" dt="2024-09-13T20:50:06.547" v="142" actId="20578"/>
        <pc:sldMkLst>
          <pc:docMk/>
          <pc:sldMk cId="3802756103" sldId="706"/>
        </pc:sldMkLst>
      </pc:sldChg>
      <pc:sldChg chg="del">
        <pc:chgData name="Jim Fleming" userId="161791bae1afb603" providerId="LiveId" clId="{23EF8378-4ADD-5F40-9418-EB8EC6E17B1C}" dt="2024-09-13T20:16:14.169" v="13" actId="2696"/>
        <pc:sldMkLst>
          <pc:docMk/>
          <pc:sldMk cId="12740938" sldId="707"/>
        </pc:sldMkLst>
      </pc:sldChg>
      <pc:sldChg chg="addSp delSp modSp add mod ord">
        <pc:chgData name="Jim Fleming" userId="161791bae1afb603" providerId="LiveId" clId="{23EF8378-4ADD-5F40-9418-EB8EC6E17B1C}" dt="2024-09-14T20:08:54.334" v="1136" actId="20578"/>
        <pc:sldMkLst>
          <pc:docMk/>
          <pc:sldMk cId="2342168158" sldId="707"/>
        </pc:sldMkLst>
      </pc:sldChg>
      <pc:sldChg chg="modSp add del mod ord">
        <pc:chgData name="Jim Fleming" userId="161791bae1afb603" providerId="LiveId" clId="{23EF8378-4ADD-5F40-9418-EB8EC6E17B1C}" dt="2024-09-14T20:41:19.865" v="1188" actId="2696"/>
        <pc:sldMkLst>
          <pc:docMk/>
          <pc:sldMk cId="609746384" sldId="708"/>
        </pc:sldMkLst>
      </pc:sldChg>
      <pc:sldChg chg="del">
        <pc:chgData name="Jim Fleming" userId="161791bae1afb603" providerId="LiveId" clId="{23EF8378-4ADD-5F40-9418-EB8EC6E17B1C}" dt="2024-09-13T20:16:18.012" v="15" actId="2696"/>
        <pc:sldMkLst>
          <pc:docMk/>
          <pc:sldMk cId="2521693306" sldId="708"/>
        </pc:sldMkLst>
      </pc:sldChg>
      <pc:sldChg chg="modSp add del mod ord">
        <pc:chgData name="Jim Fleming" userId="161791bae1afb603" providerId="LiveId" clId="{23EF8378-4ADD-5F40-9418-EB8EC6E17B1C}" dt="2024-09-14T20:41:20.821" v="1189" actId="2696"/>
        <pc:sldMkLst>
          <pc:docMk/>
          <pc:sldMk cId="708283584" sldId="709"/>
        </pc:sldMkLst>
      </pc:sldChg>
      <pc:sldChg chg="del">
        <pc:chgData name="Jim Fleming" userId="161791bae1afb603" providerId="LiveId" clId="{23EF8378-4ADD-5F40-9418-EB8EC6E17B1C}" dt="2024-09-13T20:16:15.838" v="14" actId="2696"/>
        <pc:sldMkLst>
          <pc:docMk/>
          <pc:sldMk cId="1411326122" sldId="709"/>
        </pc:sldMkLst>
      </pc:sldChg>
      <pc:sldChg chg="add ord">
        <pc:chgData name="Jim Fleming" userId="161791bae1afb603" providerId="LiveId" clId="{23EF8378-4ADD-5F40-9418-EB8EC6E17B1C}" dt="2024-09-13T21:40:00.417" v="203" actId="20578"/>
        <pc:sldMkLst>
          <pc:docMk/>
          <pc:sldMk cId="1444897349" sldId="710"/>
        </pc:sldMkLst>
      </pc:sldChg>
      <pc:sldChg chg="del">
        <pc:chgData name="Jim Fleming" userId="161791bae1afb603" providerId="LiveId" clId="{23EF8378-4ADD-5F40-9418-EB8EC6E17B1C}" dt="2024-09-13T20:16:19.048" v="16" actId="2696"/>
        <pc:sldMkLst>
          <pc:docMk/>
          <pc:sldMk cId="2373660825" sldId="710"/>
        </pc:sldMkLst>
      </pc:sldChg>
      <pc:sldChg chg="add ord">
        <pc:chgData name="Jim Fleming" userId="161791bae1afb603" providerId="LiveId" clId="{23EF8378-4ADD-5F40-9418-EB8EC6E17B1C}" dt="2024-09-13T21:40:45.936" v="205" actId="20578"/>
        <pc:sldMkLst>
          <pc:docMk/>
          <pc:sldMk cId="4011229242" sldId="711"/>
        </pc:sldMkLst>
      </pc:sldChg>
      <pc:sldChg chg="del">
        <pc:chgData name="Jim Fleming" userId="161791bae1afb603" providerId="LiveId" clId="{23EF8378-4ADD-5F40-9418-EB8EC6E17B1C}" dt="2024-09-13T20:16:20.234" v="17" actId="2696"/>
        <pc:sldMkLst>
          <pc:docMk/>
          <pc:sldMk cId="4069148607" sldId="711"/>
        </pc:sldMkLst>
      </pc:sldChg>
      <pc:sldChg chg="del">
        <pc:chgData name="Jim Fleming" userId="161791bae1afb603" providerId="LiveId" clId="{23EF8378-4ADD-5F40-9418-EB8EC6E17B1C}" dt="2024-09-13T20:16:21.390" v="18" actId="2696"/>
        <pc:sldMkLst>
          <pc:docMk/>
          <pc:sldMk cId="666560586" sldId="712"/>
        </pc:sldMkLst>
      </pc:sldChg>
      <pc:sldChg chg="addSp modSp add mod modAnim chgLayout">
        <pc:chgData name="Jim Fleming" userId="161791bae1afb603" providerId="LiveId" clId="{23EF8378-4ADD-5F40-9418-EB8EC6E17B1C}" dt="2024-09-13T21:45:10.850" v="417"/>
        <pc:sldMkLst>
          <pc:docMk/>
          <pc:sldMk cId="919731627" sldId="712"/>
        </pc:sldMkLst>
      </pc:sldChg>
      <pc:sldChg chg="del">
        <pc:chgData name="Jim Fleming" userId="161791bae1afb603" providerId="LiveId" clId="{23EF8378-4ADD-5F40-9418-EB8EC6E17B1C}" dt="2024-09-13T20:16:22.441" v="19" actId="2696"/>
        <pc:sldMkLst>
          <pc:docMk/>
          <pc:sldMk cId="1265534357" sldId="713"/>
        </pc:sldMkLst>
      </pc:sldChg>
      <pc:sldChg chg="add">
        <pc:chgData name="Jim Fleming" userId="161791bae1afb603" providerId="LiveId" clId="{23EF8378-4ADD-5F40-9418-EB8EC6E17B1C}" dt="2024-09-13T21:41:12.074" v="210" actId="2890"/>
        <pc:sldMkLst>
          <pc:docMk/>
          <pc:sldMk cId="1439607761" sldId="713"/>
        </pc:sldMkLst>
      </pc:sldChg>
      <pc:sldChg chg="add del ord">
        <pc:chgData name="Jim Fleming" userId="161791bae1afb603" providerId="LiveId" clId="{23EF8378-4ADD-5F40-9418-EB8EC6E17B1C}" dt="2024-09-14T20:43:11.579" v="1191" actId="2696"/>
        <pc:sldMkLst>
          <pc:docMk/>
          <pc:sldMk cId="1561203178" sldId="714"/>
        </pc:sldMkLst>
      </pc:sldChg>
      <pc:sldChg chg="del">
        <pc:chgData name="Jim Fleming" userId="161791bae1afb603" providerId="LiveId" clId="{23EF8378-4ADD-5F40-9418-EB8EC6E17B1C}" dt="2024-09-13T20:16:23.482" v="20" actId="2696"/>
        <pc:sldMkLst>
          <pc:docMk/>
          <pc:sldMk cId="2731928818" sldId="714"/>
        </pc:sldMkLst>
      </pc:sldChg>
      <pc:sldChg chg="modSp add modAnim">
        <pc:chgData name="Jim Fleming" userId="161791bae1afb603" providerId="LiveId" clId="{23EF8378-4ADD-5F40-9418-EB8EC6E17B1C}" dt="2024-09-14T20:36:03.433" v="1187"/>
        <pc:sldMkLst>
          <pc:docMk/>
          <pc:sldMk cId="1188285027" sldId="715"/>
        </pc:sldMkLst>
      </pc:sldChg>
      <pc:sldChg chg="addSp delSp modSp new del mod modAnim">
        <pc:chgData name="Jim Fleming" userId="161791bae1afb603" providerId="LiveId" clId="{23EF8378-4ADD-5F40-9418-EB8EC6E17B1C}" dt="2024-09-14T20:06:23.490" v="1095" actId="2696"/>
        <pc:sldMkLst>
          <pc:docMk/>
          <pc:sldMk cId="349820890" sldId="716"/>
        </pc:sldMkLst>
      </pc:sldChg>
      <pc:sldChg chg="modSp add del mod modAnim">
        <pc:chgData name="Jim Fleming" userId="161791bae1afb603" providerId="LiveId" clId="{23EF8378-4ADD-5F40-9418-EB8EC6E17B1C}" dt="2024-09-14T20:06:24.128" v="1096" actId="2696"/>
        <pc:sldMkLst>
          <pc:docMk/>
          <pc:sldMk cId="1506292498" sldId="717"/>
        </pc:sldMkLst>
      </pc:sldChg>
      <pc:sldChg chg="addSp delSp modSp add mod modAnim">
        <pc:chgData name="Jim Fleming" userId="161791bae1afb603" providerId="LiveId" clId="{23EF8378-4ADD-5F40-9418-EB8EC6E17B1C}" dt="2024-09-14T20:10:07.914" v="1168" actId="6549"/>
        <pc:sldMkLst>
          <pc:docMk/>
          <pc:sldMk cId="2526460434" sldId="718"/>
        </pc:sldMkLst>
      </pc:sldChg>
      <pc:sldChg chg="modSp add mod ord modAnim">
        <pc:chgData name="Jim Fleming" userId="161791bae1afb603" providerId="LiveId" clId="{23EF8378-4ADD-5F40-9418-EB8EC6E17B1C}" dt="2024-09-14T20:41:25.760" v="1190" actId="20577"/>
        <pc:sldMkLst>
          <pc:docMk/>
          <pc:sldMk cId="1720901499" sldId="719"/>
        </pc:sldMkLst>
      </pc:sldChg>
      <pc:sldChg chg="modSp add mod">
        <pc:chgData name="Jim Fleming" userId="161791bae1afb603" providerId="LiveId" clId="{23EF8378-4ADD-5F40-9418-EB8EC6E17B1C}" dt="2024-09-14T20:11:16.625" v="1170" actId="207"/>
        <pc:sldMkLst>
          <pc:docMk/>
          <pc:sldMk cId="3750585842" sldId="720"/>
        </pc:sldMkLst>
      </pc:sldChg>
      <pc:sldChg chg="delSp add mod">
        <pc:chgData name="Jim Fleming" userId="161791bae1afb603" providerId="LiveId" clId="{23EF8378-4ADD-5F40-9418-EB8EC6E17B1C}" dt="2024-09-14T20:10:12.105" v="1169" actId="478"/>
        <pc:sldMkLst>
          <pc:docMk/>
          <pc:sldMk cId="2590111747" sldId="721"/>
        </pc:sldMkLst>
      </pc:sldChg>
      <pc:sldChg chg="addSp delSp modSp new mod modAnim">
        <pc:chgData name="Jim Fleming" userId="161791bae1afb603" providerId="LiveId" clId="{23EF8378-4ADD-5F40-9418-EB8EC6E17B1C}" dt="2024-09-14T20:15:39.208" v="1186" actId="1076"/>
        <pc:sldMkLst>
          <pc:docMk/>
          <pc:sldMk cId="2268721835" sldId="722"/>
        </pc:sldMkLst>
      </pc:sldChg>
    </pc:docChg>
  </pc:docChgLst>
  <pc:docChgLst>
    <pc:chgData name="Jim Fleming" userId="161791bae1afb603" providerId="LiveId" clId="{4DC99FD9-3EA2-4F47-931A-68962B4135F0}"/>
    <pc:docChg chg="custSel addSld delSld modSld sldOrd">
      <pc:chgData name="Jim Fleming" userId="161791bae1afb603" providerId="LiveId" clId="{4DC99FD9-3EA2-4F47-931A-68962B4135F0}" dt="2024-05-04T14:56:18.684" v="554" actId="20577"/>
      <pc:docMkLst>
        <pc:docMk/>
      </pc:docMkLst>
      <pc:sldChg chg="add ord">
        <pc:chgData name="Jim Fleming" userId="161791bae1afb603" providerId="LiveId" clId="{4DC99FD9-3EA2-4F47-931A-68962B4135F0}" dt="2024-05-04T14:23:03.559" v="44" actId="20578"/>
        <pc:sldMkLst>
          <pc:docMk/>
          <pc:sldMk cId="3027780690" sldId="667"/>
        </pc:sldMkLst>
      </pc:sldChg>
      <pc:sldChg chg="add del">
        <pc:chgData name="Jim Fleming" userId="161791bae1afb603" providerId="LiveId" clId="{4DC99FD9-3EA2-4F47-931A-68962B4135F0}" dt="2024-05-04T14:43:02.173" v="542" actId="2696"/>
        <pc:sldMkLst>
          <pc:docMk/>
          <pc:sldMk cId="2417950942" sldId="668"/>
        </pc:sldMkLst>
      </pc:sldChg>
      <pc:sldChg chg="add del">
        <pc:chgData name="Jim Fleming" userId="161791bae1afb603" providerId="LiveId" clId="{4DC99FD9-3EA2-4F47-931A-68962B4135F0}" dt="2024-05-04T14:42:56.216" v="541" actId="2696"/>
        <pc:sldMkLst>
          <pc:docMk/>
          <pc:sldMk cId="3275712682" sldId="669"/>
        </pc:sldMkLst>
      </pc:sldChg>
      <pc:sldChg chg="del">
        <pc:chgData name="Jim Fleming" userId="161791bae1afb603" providerId="LiveId" clId="{4DC99FD9-3EA2-4F47-931A-68962B4135F0}" dt="2024-05-04T14:22:00.810" v="10" actId="2696"/>
        <pc:sldMkLst>
          <pc:docMk/>
          <pc:sldMk cId="1054385236" sldId="670"/>
        </pc:sldMkLst>
      </pc:sldChg>
      <pc:sldChg chg="add">
        <pc:chgData name="Jim Fleming" userId="161791bae1afb603" providerId="LiveId" clId="{4DC99FD9-3EA2-4F47-931A-68962B4135F0}" dt="2024-05-04T14:23:12.484" v="47" actId="2890"/>
        <pc:sldMkLst>
          <pc:docMk/>
          <pc:sldMk cId="1488943873" sldId="670"/>
        </pc:sldMkLst>
      </pc:sldChg>
      <pc:sldChg chg="del">
        <pc:chgData name="Jim Fleming" userId="161791bae1afb603" providerId="LiveId" clId="{4DC99FD9-3EA2-4F47-931A-68962B4135F0}" dt="2024-05-04T14:22:01.342" v="11" actId="2696"/>
        <pc:sldMkLst>
          <pc:docMk/>
          <pc:sldMk cId="1311730037" sldId="671"/>
        </pc:sldMkLst>
      </pc:sldChg>
      <pc:sldChg chg="addSp modSp new mod modAnim">
        <pc:chgData name="Jim Fleming" userId="161791bae1afb603" providerId="LiveId" clId="{4DC99FD9-3EA2-4F47-931A-68962B4135F0}" dt="2024-05-04T14:31:32.663" v="381"/>
        <pc:sldMkLst>
          <pc:docMk/>
          <pc:sldMk cId="2004917992" sldId="671"/>
        </pc:sldMkLst>
      </pc:sldChg>
      <pc:sldChg chg="add">
        <pc:chgData name="Jim Fleming" userId="161791bae1afb603" providerId="LiveId" clId="{4DC99FD9-3EA2-4F47-931A-68962B4135F0}" dt="2024-05-04T14:24:53.628" v="151" actId="2890"/>
        <pc:sldMkLst>
          <pc:docMk/>
          <pc:sldMk cId="3312777999" sldId="672"/>
        </pc:sldMkLst>
      </pc:sldChg>
      <pc:sldChg chg="del">
        <pc:chgData name="Jim Fleming" userId="161791bae1afb603" providerId="LiveId" clId="{4DC99FD9-3EA2-4F47-931A-68962B4135F0}" dt="2024-05-04T14:21:59.876" v="9" actId="2696"/>
        <pc:sldMkLst>
          <pc:docMk/>
          <pc:sldMk cId="3672430343" sldId="672"/>
        </pc:sldMkLst>
      </pc:sldChg>
      <pc:sldChg chg="addSp delSp modSp new mod">
        <pc:chgData name="Jim Fleming" userId="161791bae1afb603" providerId="LiveId" clId="{4DC99FD9-3EA2-4F47-931A-68962B4135F0}" dt="2024-05-04T14:42:50.130" v="540" actId="121"/>
        <pc:sldMkLst>
          <pc:docMk/>
          <pc:sldMk cId="189999141" sldId="673"/>
        </pc:sldMkLst>
      </pc:sldChg>
      <pc:sldChg chg="del">
        <pc:chgData name="Jim Fleming" userId="161791bae1afb603" providerId="LiveId" clId="{4DC99FD9-3EA2-4F47-931A-68962B4135F0}" dt="2024-05-04T14:22:07.878" v="16" actId="2696"/>
        <pc:sldMkLst>
          <pc:docMk/>
          <pc:sldMk cId="1763655266" sldId="673"/>
        </pc:sldMkLst>
      </pc:sldChg>
      <pc:sldChg chg="del">
        <pc:chgData name="Jim Fleming" userId="161791bae1afb603" providerId="LiveId" clId="{4DC99FD9-3EA2-4F47-931A-68962B4135F0}" dt="2024-05-04T14:22:09.194" v="17" actId="2696"/>
        <pc:sldMkLst>
          <pc:docMk/>
          <pc:sldMk cId="1110179464" sldId="674"/>
        </pc:sldMkLst>
      </pc:sldChg>
      <pc:sldChg chg="modSp add mod ord modShow">
        <pc:chgData name="Jim Fleming" userId="161791bae1afb603" providerId="LiveId" clId="{4DC99FD9-3EA2-4F47-931A-68962B4135F0}" dt="2024-05-04T14:56:18.684" v="554" actId="20577"/>
        <pc:sldMkLst>
          <pc:docMk/>
          <pc:sldMk cId="3469265981" sldId="674"/>
        </pc:sldMkLst>
      </pc:sldChg>
      <pc:sldChg chg="del">
        <pc:chgData name="Jim Fleming" userId="161791bae1afb603" providerId="LiveId" clId="{4DC99FD9-3EA2-4F47-931A-68962B4135F0}" dt="2024-05-04T14:22:10.218" v="18" actId="2696"/>
        <pc:sldMkLst>
          <pc:docMk/>
          <pc:sldMk cId="2456653285" sldId="675"/>
        </pc:sldMkLst>
      </pc:sldChg>
      <pc:sldChg chg="modSp add mod">
        <pc:chgData name="Jim Fleming" userId="161791bae1afb603" providerId="LiveId" clId="{4DC99FD9-3EA2-4F47-931A-68962B4135F0}" dt="2024-05-04T14:56:14.400" v="552" actId="6549"/>
        <pc:sldMkLst>
          <pc:docMk/>
          <pc:sldMk cId="2564506520" sldId="675"/>
        </pc:sldMkLst>
      </pc:sldChg>
      <pc:sldChg chg="del">
        <pc:chgData name="Jim Fleming" userId="161791bae1afb603" providerId="LiveId" clId="{4DC99FD9-3EA2-4F47-931A-68962B4135F0}" dt="2024-05-04T14:22:05.325" v="15" actId="2696"/>
        <pc:sldMkLst>
          <pc:docMk/>
          <pc:sldMk cId="4109945080" sldId="676"/>
        </pc:sldMkLst>
      </pc:sldChg>
      <pc:sldChg chg="del">
        <pc:chgData name="Jim Fleming" userId="161791bae1afb603" providerId="LiveId" clId="{4DC99FD9-3EA2-4F47-931A-68962B4135F0}" dt="2024-05-04T14:22:03.326" v="12" actId="2696"/>
        <pc:sldMkLst>
          <pc:docMk/>
          <pc:sldMk cId="816045860" sldId="677"/>
        </pc:sldMkLst>
      </pc:sldChg>
      <pc:sldChg chg="del">
        <pc:chgData name="Jim Fleming" userId="161791bae1afb603" providerId="LiveId" clId="{4DC99FD9-3EA2-4F47-931A-68962B4135F0}" dt="2024-05-04T14:22:03.810" v="13" actId="2696"/>
        <pc:sldMkLst>
          <pc:docMk/>
          <pc:sldMk cId="1892334262" sldId="678"/>
        </pc:sldMkLst>
      </pc:sldChg>
      <pc:sldChg chg="del">
        <pc:chgData name="Jim Fleming" userId="161791bae1afb603" providerId="LiveId" clId="{4DC99FD9-3EA2-4F47-931A-68962B4135F0}" dt="2024-05-04T14:22:04.192" v="14" actId="2696"/>
        <pc:sldMkLst>
          <pc:docMk/>
          <pc:sldMk cId="2701228636" sldId="679"/>
        </pc:sldMkLst>
      </pc:sldChg>
      <pc:sldChg chg="del">
        <pc:chgData name="Jim Fleming" userId="161791bae1afb603" providerId="LiveId" clId="{4DC99FD9-3EA2-4F47-931A-68962B4135F0}" dt="2024-05-04T14:22:10.773" v="19" actId="2696"/>
        <pc:sldMkLst>
          <pc:docMk/>
          <pc:sldMk cId="1895836190" sldId="680"/>
        </pc:sldMkLst>
      </pc:sldChg>
      <pc:sldChg chg="del">
        <pc:chgData name="Jim Fleming" userId="161791bae1afb603" providerId="LiveId" clId="{4DC99FD9-3EA2-4F47-931A-68962B4135F0}" dt="2024-05-04T14:22:11.081" v="20" actId="2696"/>
        <pc:sldMkLst>
          <pc:docMk/>
          <pc:sldMk cId="1633101544" sldId="681"/>
        </pc:sldMkLst>
      </pc:sldChg>
      <pc:sldChg chg="del">
        <pc:chgData name="Jim Fleming" userId="161791bae1afb603" providerId="LiveId" clId="{4DC99FD9-3EA2-4F47-931A-68962B4135F0}" dt="2024-05-04T14:22:11.405" v="21" actId="2696"/>
        <pc:sldMkLst>
          <pc:docMk/>
          <pc:sldMk cId="1679509863" sldId="682"/>
        </pc:sldMkLst>
      </pc:sldChg>
    </pc:docChg>
  </pc:docChgLst>
  <pc:docChgLst>
    <pc:chgData name="Jim Fleming" userId="161791bae1afb603" providerId="LiveId" clId="{409D65B6-F794-0740-8250-0ABA18C424E8}"/>
    <pc:docChg chg="undo custSel addSld delSld modSld sldOrd">
      <pc:chgData name="Jim Fleming" userId="161791bae1afb603" providerId="LiveId" clId="{409D65B6-F794-0740-8250-0ABA18C424E8}" dt="2023-10-29T01:02:47.849" v="767" actId="1076"/>
      <pc:docMkLst>
        <pc:docMk/>
      </pc:docMkLst>
      <pc:sldChg chg="modSp del mod">
        <pc:chgData name="Jim Fleming" userId="161791bae1afb603" providerId="LiveId" clId="{409D65B6-F794-0740-8250-0ABA18C424E8}" dt="2023-10-29T00:42:01.415" v="680" actId="2696"/>
        <pc:sldMkLst>
          <pc:docMk/>
          <pc:sldMk cId="95395388" sldId="487"/>
        </pc:sldMkLst>
      </pc:sldChg>
      <pc:sldChg chg="del">
        <pc:chgData name="Jim Fleming" userId="161791bae1afb603" providerId="LiveId" clId="{409D65B6-F794-0740-8250-0ABA18C424E8}" dt="2023-10-28T13:59:29.871" v="28" actId="2696"/>
        <pc:sldMkLst>
          <pc:docMk/>
          <pc:sldMk cId="1160219604" sldId="501"/>
        </pc:sldMkLst>
      </pc:sldChg>
      <pc:sldChg chg="modSp mod">
        <pc:chgData name="Jim Fleming" userId="161791bae1afb603" providerId="LiveId" clId="{409D65B6-F794-0740-8250-0ABA18C424E8}" dt="2023-10-28T13:57:51.080" v="5" actId="20577"/>
        <pc:sldMkLst>
          <pc:docMk/>
          <pc:sldMk cId="270792197" sldId="563"/>
        </pc:sldMkLst>
      </pc:sldChg>
      <pc:sldChg chg="modSp mod">
        <pc:chgData name="Jim Fleming" userId="161791bae1afb603" providerId="LiveId" clId="{409D65B6-F794-0740-8250-0ABA18C424E8}" dt="2023-10-29T00:42:04.124" v="681" actId="20577"/>
        <pc:sldMkLst>
          <pc:docMk/>
          <pc:sldMk cId="189513369" sldId="583"/>
        </pc:sldMkLst>
      </pc:sldChg>
      <pc:sldChg chg="ord">
        <pc:chgData name="Jim Fleming" userId="161791bae1afb603" providerId="LiveId" clId="{409D65B6-F794-0740-8250-0ABA18C424E8}" dt="2023-10-28T14:13:30.112" v="220" actId="20578"/>
        <pc:sldMkLst>
          <pc:docMk/>
          <pc:sldMk cId="635347140" sldId="586"/>
        </pc:sldMkLst>
      </pc:sldChg>
      <pc:sldChg chg="del">
        <pc:chgData name="Jim Fleming" userId="161791bae1afb603" providerId="LiveId" clId="{409D65B6-F794-0740-8250-0ABA18C424E8}" dt="2023-10-28T13:57:58.574" v="12" actId="2696"/>
        <pc:sldMkLst>
          <pc:docMk/>
          <pc:sldMk cId="451777237" sldId="587"/>
        </pc:sldMkLst>
      </pc:sldChg>
      <pc:sldChg chg="del">
        <pc:chgData name="Jim Fleming" userId="161791bae1afb603" providerId="LiveId" clId="{409D65B6-F794-0740-8250-0ABA18C424E8}" dt="2023-10-28T14:13:26.828" v="219" actId="2696"/>
        <pc:sldMkLst>
          <pc:docMk/>
          <pc:sldMk cId="4048874018" sldId="588"/>
        </pc:sldMkLst>
      </pc:sldChg>
      <pc:sldChg chg="ord">
        <pc:chgData name="Jim Fleming" userId="161791bae1afb603" providerId="LiveId" clId="{409D65B6-F794-0740-8250-0ABA18C424E8}" dt="2023-10-28T14:13:31.798" v="221" actId="20578"/>
        <pc:sldMkLst>
          <pc:docMk/>
          <pc:sldMk cId="2439879541" sldId="589"/>
        </pc:sldMkLst>
      </pc:sldChg>
      <pc:sldChg chg="del">
        <pc:chgData name="Jim Fleming" userId="161791bae1afb603" providerId="LiveId" clId="{409D65B6-F794-0740-8250-0ABA18C424E8}" dt="2023-10-28T13:59:26.569" v="26" actId="2696"/>
        <pc:sldMkLst>
          <pc:docMk/>
          <pc:sldMk cId="1553879679" sldId="590"/>
        </pc:sldMkLst>
      </pc:sldChg>
      <pc:sldChg chg="ord">
        <pc:chgData name="Jim Fleming" userId="161791bae1afb603" providerId="LiveId" clId="{409D65B6-F794-0740-8250-0ABA18C424E8}" dt="2023-10-28T14:13:47.758" v="222" actId="20578"/>
        <pc:sldMkLst>
          <pc:docMk/>
          <pc:sldMk cId="3162966584" sldId="591"/>
        </pc:sldMkLst>
      </pc:sldChg>
      <pc:sldChg chg="del">
        <pc:chgData name="Jim Fleming" userId="161791bae1afb603" providerId="LiveId" clId="{409D65B6-F794-0740-8250-0ABA18C424E8}" dt="2023-10-28T13:59:28.286" v="27" actId="2696"/>
        <pc:sldMkLst>
          <pc:docMk/>
          <pc:sldMk cId="1353522209" sldId="593"/>
        </pc:sldMkLst>
      </pc:sldChg>
      <pc:sldChg chg="modSp mod">
        <pc:chgData name="Jim Fleming" userId="161791bae1afb603" providerId="LiveId" clId="{409D65B6-F794-0740-8250-0ABA18C424E8}" dt="2023-10-28T14:20:53.519" v="452" actId="20577"/>
        <pc:sldMkLst>
          <pc:docMk/>
          <pc:sldMk cId="2827314747" sldId="594"/>
        </pc:sldMkLst>
      </pc:sldChg>
      <pc:sldChg chg="del">
        <pc:chgData name="Jim Fleming" userId="161791bae1afb603" providerId="LiveId" clId="{409D65B6-F794-0740-8250-0ABA18C424E8}" dt="2023-10-28T13:59:34.989" v="29" actId="2696"/>
        <pc:sldMkLst>
          <pc:docMk/>
          <pc:sldMk cId="579971013" sldId="595"/>
        </pc:sldMkLst>
      </pc:sldChg>
      <pc:sldChg chg="addSp delSp modSp add mod ord chgLayout">
        <pc:chgData name="Jim Fleming" userId="161791bae1afb603" providerId="LiveId" clId="{409D65B6-F794-0740-8250-0ABA18C424E8}" dt="2023-10-28T21:33:04.577" v="640" actId="20578"/>
        <pc:sldMkLst>
          <pc:docMk/>
          <pc:sldMk cId="2171697201" sldId="595"/>
        </pc:sldMkLst>
      </pc:sldChg>
      <pc:sldChg chg="del">
        <pc:chgData name="Jim Fleming" userId="161791bae1afb603" providerId="LiveId" clId="{409D65B6-F794-0740-8250-0ABA18C424E8}" dt="2023-10-28T13:57:53.773" v="6" actId="2696"/>
        <pc:sldMkLst>
          <pc:docMk/>
          <pc:sldMk cId="324454386" sldId="596"/>
        </pc:sldMkLst>
      </pc:sldChg>
      <pc:sldChg chg="add del ord">
        <pc:chgData name="Jim Fleming" userId="161791bae1afb603" providerId="LiveId" clId="{409D65B6-F794-0740-8250-0ABA18C424E8}" dt="2023-10-29T00:42:13.545" v="682" actId="2696"/>
        <pc:sldMkLst>
          <pc:docMk/>
          <pc:sldMk cId="3336495918" sldId="596"/>
        </pc:sldMkLst>
      </pc:sldChg>
      <pc:sldChg chg="del">
        <pc:chgData name="Jim Fleming" userId="161791bae1afb603" providerId="LiveId" clId="{409D65B6-F794-0740-8250-0ABA18C424E8}" dt="2023-10-28T13:57:54.607" v="7" actId="2696"/>
        <pc:sldMkLst>
          <pc:docMk/>
          <pc:sldMk cId="1552704235" sldId="597"/>
        </pc:sldMkLst>
      </pc:sldChg>
      <pc:sldChg chg="addSp delSp modSp add mod ord setBg">
        <pc:chgData name="Jim Fleming" userId="161791bae1afb603" providerId="LiveId" clId="{409D65B6-F794-0740-8250-0ABA18C424E8}" dt="2023-10-28T21:33:43.108" v="647" actId="26606"/>
        <pc:sldMkLst>
          <pc:docMk/>
          <pc:sldMk cId="4152632544" sldId="597"/>
        </pc:sldMkLst>
      </pc:sldChg>
      <pc:sldChg chg="del">
        <pc:chgData name="Jim Fleming" userId="161791bae1afb603" providerId="LiveId" clId="{409D65B6-F794-0740-8250-0ABA18C424E8}" dt="2023-10-28T13:57:55.261" v="8" actId="2696"/>
        <pc:sldMkLst>
          <pc:docMk/>
          <pc:sldMk cId="1240252545" sldId="598"/>
        </pc:sldMkLst>
      </pc:sldChg>
      <pc:sldChg chg="modSp new mod ord">
        <pc:chgData name="Jim Fleming" userId="161791bae1afb603" providerId="LiveId" clId="{409D65B6-F794-0740-8250-0ABA18C424E8}" dt="2023-10-28T21:36:46.807" v="671" actId="20577"/>
        <pc:sldMkLst>
          <pc:docMk/>
          <pc:sldMk cId="3106774218" sldId="598"/>
        </pc:sldMkLst>
      </pc:sldChg>
      <pc:sldChg chg="add ord">
        <pc:chgData name="Jim Fleming" userId="161791bae1afb603" providerId="LiveId" clId="{409D65B6-F794-0740-8250-0ABA18C424E8}" dt="2023-10-28T14:18:42.800" v="440" actId="20578"/>
        <pc:sldMkLst>
          <pc:docMk/>
          <pc:sldMk cId="185462937" sldId="599"/>
        </pc:sldMkLst>
      </pc:sldChg>
      <pc:sldChg chg="del">
        <pc:chgData name="Jim Fleming" userId="161791bae1afb603" providerId="LiveId" clId="{409D65B6-F794-0740-8250-0ABA18C424E8}" dt="2023-10-28T13:57:55.956" v="9" actId="2696"/>
        <pc:sldMkLst>
          <pc:docMk/>
          <pc:sldMk cId="2739435439" sldId="599"/>
        </pc:sldMkLst>
      </pc:sldChg>
      <pc:sldChg chg="add del mod ord modShow">
        <pc:chgData name="Jim Fleming" userId="161791bae1afb603" providerId="LiveId" clId="{409D65B6-F794-0740-8250-0ABA18C424E8}" dt="2023-10-28T14:20:56.799" v="453" actId="2696"/>
        <pc:sldMkLst>
          <pc:docMk/>
          <pc:sldMk cId="2851544968" sldId="600"/>
        </pc:sldMkLst>
      </pc:sldChg>
      <pc:sldChg chg="del">
        <pc:chgData name="Jim Fleming" userId="161791bae1afb603" providerId="LiveId" clId="{409D65B6-F794-0740-8250-0ABA18C424E8}" dt="2023-10-28T13:57:56.638" v="10" actId="2696"/>
        <pc:sldMkLst>
          <pc:docMk/>
          <pc:sldMk cId="4129431730" sldId="600"/>
        </pc:sldMkLst>
      </pc:sldChg>
      <pc:sldChg chg="del">
        <pc:chgData name="Jim Fleming" userId="161791bae1afb603" providerId="LiveId" clId="{409D65B6-F794-0740-8250-0ABA18C424E8}" dt="2023-10-28T13:57:57.284" v="11" actId="2696"/>
        <pc:sldMkLst>
          <pc:docMk/>
          <pc:sldMk cId="2070443933" sldId="601"/>
        </pc:sldMkLst>
      </pc:sldChg>
      <pc:sldChg chg="addSp delSp modSp add mod ord modShow">
        <pc:chgData name="Jim Fleming" userId="161791bae1afb603" providerId="LiveId" clId="{409D65B6-F794-0740-8250-0ABA18C424E8}" dt="2023-10-29T00:43:20.240" v="701" actId="20577"/>
        <pc:sldMkLst>
          <pc:docMk/>
          <pc:sldMk cId="3938386549" sldId="601"/>
        </pc:sldMkLst>
      </pc:sldChg>
      <pc:sldChg chg="add">
        <pc:chgData name="Jim Fleming" userId="161791bae1afb603" providerId="LiveId" clId="{409D65B6-F794-0740-8250-0ABA18C424E8}" dt="2023-10-28T21:04:55.810" v="474" actId="2890"/>
        <pc:sldMkLst>
          <pc:docMk/>
          <pc:sldMk cId="3816961653" sldId="602"/>
        </pc:sldMkLst>
      </pc:sldChg>
      <pc:sldChg chg="modSp add mod">
        <pc:chgData name="Jim Fleming" userId="161791bae1afb603" providerId="LiveId" clId="{409D65B6-F794-0740-8250-0ABA18C424E8}" dt="2023-10-28T21:06:42.042" v="477" actId="114"/>
        <pc:sldMkLst>
          <pc:docMk/>
          <pc:sldMk cId="1455650365" sldId="603"/>
        </pc:sldMkLst>
      </pc:sldChg>
      <pc:sldChg chg="modSp add mod ord modShow">
        <pc:chgData name="Jim Fleming" userId="161791bae1afb603" providerId="LiveId" clId="{409D65B6-F794-0740-8250-0ABA18C424E8}" dt="2023-10-28T21:51:55.558" v="676" actId="6549"/>
        <pc:sldMkLst>
          <pc:docMk/>
          <pc:sldMk cId="3293515819" sldId="604"/>
        </pc:sldMkLst>
      </pc:sldChg>
      <pc:sldChg chg="modSp add mod">
        <pc:chgData name="Jim Fleming" userId="161791bae1afb603" providerId="LiveId" clId="{409D65B6-F794-0740-8250-0ABA18C424E8}" dt="2023-10-28T21:52:03.371" v="677" actId="20577"/>
        <pc:sldMkLst>
          <pc:docMk/>
          <pc:sldMk cId="822625095" sldId="605"/>
        </pc:sldMkLst>
      </pc:sldChg>
      <pc:sldChg chg="addSp delSp modSp add mod">
        <pc:chgData name="Jim Fleming" userId="161791bae1afb603" providerId="LiveId" clId="{409D65B6-F794-0740-8250-0ABA18C424E8}" dt="2023-10-28T21:29:04.376" v="559" actId="20577"/>
        <pc:sldMkLst>
          <pc:docMk/>
          <pc:sldMk cId="2600524677" sldId="606"/>
        </pc:sldMkLst>
      </pc:sldChg>
      <pc:sldChg chg="modSp add mod ord modShow">
        <pc:chgData name="Jim Fleming" userId="161791bae1afb603" providerId="LiveId" clId="{409D65B6-F794-0740-8250-0ABA18C424E8}" dt="2023-10-28T21:32:40.835" v="639" actId="14100"/>
        <pc:sldMkLst>
          <pc:docMk/>
          <pc:sldMk cId="683045052" sldId="607"/>
        </pc:sldMkLst>
      </pc:sldChg>
      <pc:sldChg chg="add del">
        <pc:chgData name="Jim Fleming" userId="161791bae1afb603" providerId="LiveId" clId="{409D65B6-F794-0740-8250-0ABA18C424E8}" dt="2023-10-29T00:42:13.920" v="683" actId="2696"/>
        <pc:sldMkLst>
          <pc:docMk/>
          <pc:sldMk cId="4246076447" sldId="608"/>
        </pc:sldMkLst>
      </pc:sldChg>
      <pc:sldChg chg="add del">
        <pc:chgData name="Jim Fleming" userId="161791bae1afb603" providerId="LiveId" clId="{409D65B6-F794-0740-8250-0ABA18C424E8}" dt="2023-10-29T00:42:14.291" v="684" actId="2696"/>
        <pc:sldMkLst>
          <pc:docMk/>
          <pc:sldMk cId="1649867773" sldId="609"/>
        </pc:sldMkLst>
      </pc:sldChg>
      <pc:sldChg chg="add del replId">
        <pc:chgData name="Jim Fleming" userId="161791bae1afb603" providerId="LiveId" clId="{409D65B6-F794-0740-8250-0ABA18C424E8}" dt="2023-10-29T00:42:14.638" v="685" actId="2696"/>
        <pc:sldMkLst>
          <pc:docMk/>
          <pc:sldMk cId="2975332334" sldId="610"/>
        </pc:sldMkLst>
      </pc:sldChg>
      <pc:sldChg chg="add del">
        <pc:chgData name="Jim Fleming" userId="161791bae1afb603" providerId="LiveId" clId="{409D65B6-F794-0740-8250-0ABA18C424E8}" dt="2023-10-29T00:42:14.973" v="686" actId="2696"/>
        <pc:sldMkLst>
          <pc:docMk/>
          <pc:sldMk cId="3630253350" sldId="611"/>
        </pc:sldMkLst>
      </pc:sldChg>
      <pc:sldChg chg="add del replId">
        <pc:chgData name="Jim Fleming" userId="161791bae1afb603" providerId="LiveId" clId="{409D65B6-F794-0740-8250-0ABA18C424E8}" dt="2023-10-29T00:42:15.480" v="687" actId="2696"/>
        <pc:sldMkLst>
          <pc:docMk/>
          <pc:sldMk cId="1156362819" sldId="612"/>
        </pc:sldMkLst>
      </pc:sldChg>
      <pc:sldChg chg="add replId">
        <pc:chgData name="Jim Fleming" userId="161791bae1afb603" providerId="LiveId" clId="{409D65B6-F794-0740-8250-0ABA18C424E8}" dt="2023-10-28T21:33:57.334" v="650" actId="2890"/>
        <pc:sldMkLst>
          <pc:docMk/>
          <pc:sldMk cId="2763185335" sldId="613"/>
        </pc:sldMkLst>
      </pc:sldChg>
      <pc:sldChg chg="add ord replId">
        <pc:chgData name="Jim Fleming" userId="161791bae1afb603" providerId="LiveId" clId="{409D65B6-F794-0740-8250-0ABA18C424E8}" dt="2023-10-28T21:34:00.237" v="651" actId="20578"/>
        <pc:sldMkLst>
          <pc:docMk/>
          <pc:sldMk cId="4232455672" sldId="614"/>
        </pc:sldMkLst>
      </pc:sldChg>
      <pc:sldChg chg="addSp delSp modSp new mod setBg">
        <pc:chgData name="Jim Fleming" userId="161791bae1afb603" providerId="LiveId" clId="{409D65B6-F794-0740-8250-0ABA18C424E8}" dt="2023-10-28T21:34:52.785" v="662" actId="1076"/>
        <pc:sldMkLst>
          <pc:docMk/>
          <pc:sldMk cId="191869438" sldId="615"/>
        </pc:sldMkLst>
      </pc:sldChg>
      <pc:sldChg chg="add ord">
        <pc:chgData name="Jim Fleming" userId="161791bae1afb603" providerId="LiveId" clId="{409D65B6-F794-0740-8250-0ABA18C424E8}" dt="2023-10-28T21:47:39.629" v="673" actId="20578"/>
        <pc:sldMkLst>
          <pc:docMk/>
          <pc:sldMk cId="65377899" sldId="616"/>
        </pc:sldMkLst>
      </pc:sldChg>
      <pc:sldChg chg="add ord">
        <pc:chgData name="Jim Fleming" userId="161791bae1afb603" providerId="LiveId" clId="{409D65B6-F794-0740-8250-0ABA18C424E8}" dt="2023-10-28T21:48:11.072" v="675" actId="20578"/>
        <pc:sldMkLst>
          <pc:docMk/>
          <pc:sldMk cId="2122332089" sldId="617"/>
        </pc:sldMkLst>
      </pc:sldChg>
      <pc:sldChg chg="add ord">
        <pc:chgData name="Jim Fleming" userId="161791bae1afb603" providerId="LiveId" clId="{409D65B6-F794-0740-8250-0ABA18C424E8}" dt="2023-10-28T21:53:41.530" v="679" actId="20578"/>
        <pc:sldMkLst>
          <pc:docMk/>
          <pc:sldMk cId="620506558" sldId="618"/>
        </pc:sldMkLst>
      </pc:sldChg>
      <pc:sldChg chg="add ord">
        <pc:chgData name="Jim Fleming" userId="161791bae1afb603" providerId="LiveId" clId="{409D65B6-F794-0740-8250-0ABA18C424E8}" dt="2023-10-29T00:42:35.292" v="689" actId="20578"/>
        <pc:sldMkLst>
          <pc:docMk/>
          <pc:sldMk cId="1072035839" sldId="619"/>
        </pc:sldMkLst>
      </pc:sldChg>
      <pc:sldChg chg="add">
        <pc:chgData name="Jim Fleming" userId="161791bae1afb603" providerId="LiveId" clId="{409D65B6-F794-0740-8250-0ABA18C424E8}" dt="2023-10-29T01:00:48.585" v="702" actId="2890"/>
        <pc:sldMkLst>
          <pc:docMk/>
          <pc:sldMk cId="3878621202" sldId="620"/>
        </pc:sldMkLst>
      </pc:sldChg>
      <pc:sldChg chg="addSp delSp modSp add mod ord setBg">
        <pc:chgData name="Jim Fleming" userId="161791bae1afb603" providerId="LiveId" clId="{409D65B6-F794-0740-8250-0ABA18C424E8}" dt="2023-10-29T01:02:47.849" v="767" actId="1076"/>
        <pc:sldMkLst>
          <pc:docMk/>
          <pc:sldMk cId="1580791344" sldId="621"/>
        </pc:sldMkLst>
      </pc:sldChg>
    </pc:docChg>
  </pc:docChgLst>
  <pc:docChgLst>
    <pc:chgData name="Jim Fleming" userId="161791bae1afb603" providerId="LiveId" clId="{B2C15CCF-6267-3D4A-AC6D-31C6C248C7F2}"/>
    <pc:docChg chg="undo custSel addSld delSld modSld sldOrd">
      <pc:chgData name="Jim Fleming" userId="161791bae1afb603" providerId="LiveId" clId="{B2C15CCF-6267-3D4A-AC6D-31C6C248C7F2}" dt="2024-04-27T21:45:40.883" v="142"/>
      <pc:docMkLst>
        <pc:docMk/>
      </pc:docMkLst>
      <pc:sldChg chg="modSp mod">
        <pc:chgData name="Jim Fleming" userId="161791bae1afb603" providerId="LiveId" clId="{B2C15CCF-6267-3D4A-AC6D-31C6C248C7F2}" dt="2024-04-27T15:37:08.841" v="7" actId="20577"/>
        <pc:sldMkLst>
          <pc:docMk/>
          <pc:sldMk cId="384459236" sldId="666"/>
        </pc:sldMkLst>
      </pc:sldChg>
      <pc:sldChg chg="del">
        <pc:chgData name="Jim Fleming" userId="161791bae1afb603" providerId="LiveId" clId="{B2C15CCF-6267-3D4A-AC6D-31C6C248C7F2}" dt="2024-04-27T15:37:12.808" v="8" actId="2696"/>
        <pc:sldMkLst>
          <pc:docMk/>
          <pc:sldMk cId="2286776840" sldId="667"/>
        </pc:sldMkLst>
      </pc:sldChg>
      <pc:sldChg chg="del">
        <pc:chgData name="Jim Fleming" userId="161791bae1afb603" providerId="LiveId" clId="{B2C15CCF-6267-3D4A-AC6D-31C6C248C7F2}" dt="2024-04-27T15:37:14.611" v="9" actId="2696"/>
        <pc:sldMkLst>
          <pc:docMk/>
          <pc:sldMk cId="1375405513" sldId="668"/>
        </pc:sldMkLst>
      </pc:sldChg>
      <pc:sldChg chg="del">
        <pc:chgData name="Jim Fleming" userId="161791bae1afb603" providerId="LiveId" clId="{B2C15CCF-6267-3D4A-AC6D-31C6C248C7F2}" dt="2024-04-27T15:46:06.443" v="63" actId="2696"/>
        <pc:sldMkLst>
          <pc:docMk/>
          <pc:sldMk cId="3922902544" sldId="669"/>
        </pc:sldMkLst>
      </pc:sldChg>
      <pc:sldChg chg="modSp add mod ord modShow">
        <pc:chgData name="Jim Fleming" userId="161791bae1afb603" providerId="LiveId" clId="{B2C15CCF-6267-3D4A-AC6D-31C6C248C7F2}" dt="2024-04-27T15:43:45.144" v="58" actId="20577"/>
        <pc:sldMkLst>
          <pc:docMk/>
          <pc:sldMk cId="1054385236" sldId="670"/>
        </pc:sldMkLst>
      </pc:sldChg>
      <pc:sldChg chg="modSp add mod">
        <pc:chgData name="Jim Fleming" userId="161791bae1afb603" providerId="LiveId" clId="{B2C15CCF-6267-3D4A-AC6D-31C6C248C7F2}" dt="2024-04-27T15:43:32.809" v="56" actId="20577"/>
        <pc:sldMkLst>
          <pc:docMk/>
          <pc:sldMk cId="1311730037" sldId="671"/>
        </pc:sldMkLst>
      </pc:sldChg>
      <pc:sldChg chg="add ord">
        <pc:chgData name="Jim Fleming" userId="161791bae1afb603" providerId="LiveId" clId="{B2C15CCF-6267-3D4A-AC6D-31C6C248C7F2}" dt="2024-04-27T15:44:08.538" v="60" actId="20578"/>
        <pc:sldMkLst>
          <pc:docMk/>
          <pc:sldMk cId="3672430343" sldId="672"/>
        </pc:sldMkLst>
      </pc:sldChg>
      <pc:sldChg chg="modSp add mod ord">
        <pc:chgData name="Jim Fleming" userId="161791bae1afb603" providerId="LiveId" clId="{B2C15CCF-6267-3D4A-AC6D-31C6C248C7F2}" dt="2024-04-27T15:46:27.803" v="66"/>
        <pc:sldMkLst>
          <pc:docMk/>
          <pc:sldMk cId="1763655266" sldId="673"/>
        </pc:sldMkLst>
      </pc:sldChg>
      <pc:sldChg chg="add">
        <pc:chgData name="Jim Fleming" userId="161791bae1afb603" providerId="LiveId" clId="{B2C15CCF-6267-3D4A-AC6D-31C6C248C7F2}" dt="2024-04-27T15:46:08.508" v="64" actId="2890"/>
        <pc:sldMkLst>
          <pc:docMk/>
          <pc:sldMk cId="1110179464" sldId="674"/>
        </pc:sldMkLst>
      </pc:sldChg>
      <pc:sldChg chg="modSp add mod ord">
        <pc:chgData name="Jim Fleming" userId="161791bae1afb603" providerId="LiveId" clId="{B2C15CCF-6267-3D4A-AC6D-31C6C248C7F2}" dt="2024-04-27T21:20:12.039" v="122" actId="20577"/>
        <pc:sldMkLst>
          <pc:docMk/>
          <pc:sldMk cId="2456653285" sldId="675"/>
        </pc:sldMkLst>
      </pc:sldChg>
      <pc:sldChg chg="add">
        <pc:chgData name="Jim Fleming" userId="161791bae1afb603" providerId="LiveId" clId="{B2C15CCF-6267-3D4A-AC6D-31C6C248C7F2}" dt="2024-04-27T21:05:16.478" v="72" actId="2890"/>
        <pc:sldMkLst>
          <pc:docMk/>
          <pc:sldMk cId="4109945080" sldId="676"/>
        </pc:sldMkLst>
      </pc:sldChg>
      <pc:sldChg chg="addSp delSp modSp add mod ord modShow">
        <pc:chgData name="Jim Fleming" userId="161791bae1afb603" providerId="LiveId" clId="{B2C15CCF-6267-3D4A-AC6D-31C6C248C7F2}" dt="2024-04-27T21:45:36.994" v="140" actId="478"/>
        <pc:sldMkLst>
          <pc:docMk/>
          <pc:sldMk cId="816045860" sldId="677"/>
        </pc:sldMkLst>
      </pc:sldChg>
      <pc:sldChg chg="addSp delSp modSp add mod">
        <pc:chgData name="Jim Fleming" userId="161791bae1afb603" providerId="LiveId" clId="{B2C15CCF-6267-3D4A-AC6D-31C6C248C7F2}" dt="2024-04-27T21:45:40.007" v="141"/>
        <pc:sldMkLst>
          <pc:docMk/>
          <pc:sldMk cId="1892334262" sldId="678"/>
        </pc:sldMkLst>
      </pc:sldChg>
      <pc:sldChg chg="addSp delSp modSp add mod">
        <pc:chgData name="Jim Fleming" userId="161791bae1afb603" providerId="LiveId" clId="{B2C15CCF-6267-3D4A-AC6D-31C6C248C7F2}" dt="2024-04-27T21:45:40.883" v="142"/>
        <pc:sldMkLst>
          <pc:docMk/>
          <pc:sldMk cId="2701228636" sldId="679"/>
        </pc:sldMkLst>
      </pc:sldChg>
      <pc:sldChg chg="modSp add mod">
        <pc:chgData name="Jim Fleming" userId="161791bae1afb603" providerId="LiveId" clId="{B2C15CCF-6267-3D4A-AC6D-31C6C248C7F2}" dt="2024-04-27T21:20:29.349" v="129" actId="20577"/>
        <pc:sldMkLst>
          <pc:docMk/>
          <pc:sldMk cId="1895836190" sldId="680"/>
        </pc:sldMkLst>
      </pc:sldChg>
      <pc:sldChg chg="modSp add mod">
        <pc:chgData name="Jim Fleming" userId="161791bae1afb603" providerId="LiveId" clId="{B2C15CCF-6267-3D4A-AC6D-31C6C248C7F2}" dt="2024-04-27T21:20:52.318" v="133" actId="20577"/>
        <pc:sldMkLst>
          <pc:docMk/>
          <pc:sldMk cId="1633101544" sldId="681"/>
        </pc:sldMkLst>
      </pc:sldChg>
      <pc:sldChg chg="add del">
        <pc:chgData name="Jim Fleming" userId="161791bae1afb603" providerId="LiveId" clId="{B2C15CCF-6267-3D4A-AC6D-31C6C248C7F2}" dt="2024-04-27T21:20:19.096" v="124" actId="2696"/>
        <pc:sldMkLst>
          <pc:docMk/>
          <pc:sldMk cId="1905911066" sldId="681"/>
        </pc:sldMkLst>
      </pc:sldChg>
      <pc:sldChg chg="modSp add mod">
        <pc:chgData name="Jim Fleming" userId="161791bae1afb603" providerId="LiveId" clId="{B2C15CCF-6267-3D4A-AC6D-31C6C248C7F2}" dt="2024-04-27T21:20:57.693" v="135" actId="20577"/>
        <pc:sldMkLst>
          <pc:docMk/>
          <pc:sldMk cId="1679509863" sldId="682"/>
        </pc:sldMkLst>
      </pc:sldChg>
      <pc:sldChg chg="add del replId">
        <pc:chgData name="Jim Fleming" userId="161791bae1afb603" providerId="LiveId" clId="{B2C15CCF-6267-3D4A-AC6D-31C6C248C7F2}" dt="2024-04-27T21:20:19.553" v="125" actId="2696"/>
        <pc:sldMkLst>
          <pc:docMk/>
          <pc:sldMk cId="1703705244" sldId="682"/>
        </pc:sldMkLst>
      </pc:sldChg>
    </pc:docChg>
  </pc:docChgLst>
  <pc:docChgLst>
    <pc:chgData name="Jim Fleming" userId="161791bae1afb603" providerId="LiveId" clId="{929309F7-E799-C048-9A44-45D3C88D8451}"/>
    <pc:docChg chg="undo custSel addSld delSld modSld sldOrd">
      <pc:chgData name="Jim Fleming" userId="161791bae1afb603" providerId="LiveId" clId="{929309F7-E799-C048-9A44-45D3C88D8451}" dt="2024-11-03T01:10:13.328" v="317" actId="2696"/>
      <pc:docMkLst>
        <pc:docMk/>
      </pc:docMkLst>
      <pc:sldChg chg="delSp modSp add mod">
        <pc:chgData name="Jim Fleming" userId="161791bae1afb603" providerId="LiveId" clId="{929309F7-E799-C048-9A44-45D3C88D8451}" dt="2024-11-03T01:02:23.464" v="231" actId="20577"/>
        <pc:sldMkLst>
          <pc:docMk/>
          <pc:sldMk cId="1321751761" sldId="491"/>
        </pc:sldMkLst>
      </pc:sldChg>
      <pc:sldChg chg="addSp modSp add mod ord">
        <pc:chgData name="Jim Fleming" userId="161791bae1afb603" providerId="LiveId" clId="{929309F7-E799-C048-9A44-45D3C88D8451}" dt="2024-11-03T00:59:52.212" v="227" actId="20578"/>
        <pc:sldMkLst>
          <pc:docMk/>
          <pc:sldMk cId="1565996865" sldId="698"/>
        </pc:sldMkLst>
      </pc:sldChg>
      <pc:sldChg chg="addSp delSp modSp add mod ord modShow">
        <pc:chgData name="Jim Fleming" userId="161791bae1afb603" providerId="LiveId" clId="{929309F7-E799-C048-9A44-45D3C88D8451}" dt="2024-11-03T00:37:53.809" v="29" actId="20577"/>
        <pc:sldMkLst>
          <pc:docMk/>
          <pc:sldMk cId="3460848480" sldId="701"/>
        </pc:sldMkLst>
      </pc:sldChg>
      <pc:sldChg chg="add del">
        <pc:chgData name="Jim Fleming" userId="161791bae1afb603" providerId="LiveId" clId="{929309F7-E799-C048-9A44-45D3C88D8451}" dt="2024-11-03T00:38:27.960" v="33" actId="2696"/>
        <pc:sldMkLst>
          <pc:docMk/>
          <pc:sldMk cId="911573635" sldId="702"/>
        </pc:sldMkLst>
      </pc:sldChg>
      <pc:sldChg chg="modSp add mod ord modShow">
        <pc:chgData name="Jim Fleming" userId="161791bae1afb603" providerId="LiveId" clId="{929309F7-E799-C048-9A44-45D3C88D8451}" dt="2024-11-03T00:38:41.933" v="37"/>
        <pc:sldMkLst>
          <pc:docMk/>
          <pc:sldMk cId="1298997858" sldId="703"/>
        </pc:sldMkLst>
      </pc:sldChg>
      <pc:sldChg chg="addSp modSp add mod ord">
        <pc:chgData name="Jim Fleming" userId="161791bae1afb603" providerId="LiveId" clId="{929309F7-E799-C048-9A44-45D3C88D8451}" dt="2024-11-03T00:55:52.149" v="218" actId="20578"/>
        <pc:sldMkLst>
          <pc:docMk/>
          <pc:sldMk cId="286889243" sldId="704"/>
        </pc:sldMkLst>
      </pc:sldChg>
      <pc:sldChg chg="addSp modSp add mod ord">
        <pc:chgData name="Jim Fleming" userId="161791bae1afb603" providerId="LiveId" clId="{929309F7-E799-C048-9A44-45D3C88D8451}" dt="2024-11-03T00:55:52.149" v="218" actId="20578"/>
        <pc:sldMkLst>
          <pc:docMk/>
          <pc:sldMk cId="2024863281" sldId="705"/>
        </pc:sldMkLst>
      </pc:sldChg>
      <pc:sldChg chg="addSp delSp modSp add mod ord">
        <pc:chgData name="Jim Fleming" userId="161791bae1afb603" providerId="LiveId" clId="{929309F7-E799-C048-9A44-45D3C88D8451}" dt="2024-11-03T00:53:45.190" v="215" actId="20578"/>
        <pc:sldMkLst>
          <pc:docMk/>
          <pc:sldMk cId="3046990465" sldId="706"/>
        </pc:sldMkLst>
      </pc:sldChg>
      <pc:sldChg chg="modSp add mod ord">
        <pc:chgData name="Jim Fleming" userId="161791bae1afb603" providerId="LiveId" clId="{929309F7-E799-C048-9A44-45D3C88D8451}" dt="2024-11-03T01:07:57.812" v="279" actId="6549"/>
        <pc:sldMkLst>
          <pc:docMk/>
          <pc:sldMk cId="1467715689" sldId="707"/>
        </pc:sldMkLst>
      </pc:sldChg>
      <pc:sldChg chg="add del">
        <pc:chgData name="Jim Fleming" userId="161791bae1afb603" providerId="LiveId" clId="{929309F7-E799-C048-9A44-45D3C88D8451}" dt="2024-11-03T00:46:22.357" v="135" actId="2696"/>
        <pc:sldMkLst>
          <pc:docMk/>
          <pc:sldMk cId="986432996" sldId="708"/>
        </pc:sldMkLst>
      </pc:sldChg>
      <pc:sldChg chg="addSp delSp modSp add mod ord">
        <pc:chgData name="Jim Fleming" userId="161791bae1afb603" providerId="LiveId" clId="{929309F7-E799-C048-9A44-45D3C88D8451}" dt="2024-11-03T00:56:19.946" v="219" actId="20578"/>
        <pc:sldMkLst>
          <pc:docMk/>
          <pc:sldMk cId="1040603486" sldId="708"/>
        </pc:sldMkLst>
      </pc:sldChg>
      <pc:sldChg chg="modSp add mod ord modShow">
        <pc:chgData name="Jim Fleming" userId="161791bae1afb603" providerId="LiveId" clId="{929309F7-E799-C048-9A44-45D3C88D8451}" dt="2024-11-03T01:06:20.417" v="263" actId="20578"/>
        <pc:sldMkLst>
          <pc:docMk/>
          <pc:sldMk cId="4162435030" sldId="709"/>
        </pc:sldMkLst>
      </pc:sldChg>
      <pc:sldChg chg="modSp add mod ord">
        <pc:chgData name="Jim Fleming" userId="161791bae1afb603" providerId="LiveId" clId="{929309F7-E799-C048-9A44-45D3C88D8451}" dt="2024-11-03T01:06:20.417" v="263" actId="20578"/>
        <pc:sldMkLst>
          <pc:docMk/>
          <pc:sldMk cId="1040643680" sldId="710"/>
        </pc:sldMkLst>
      </pc:sldChg>
      <pc:sldChg chg="add del">
        <pc:chgData name="Jim Fleming" userId="161791bae1afb603" providerId="LiveId" clId="{929309F7-E799-C048-9A44-45D3C88D8451}" dt="2024-11-03T00:50:48.076" v="190" actId="2696"/>
        <pc:sldMkLst>
          <pc:docMk/>
          <pc:sldMk cId="258015399" sldId="711"/>
        </pc:sldMkLst>
      </pc:sldChg>
      <pc:sldChg chg="modSp add mod ord">
        <pc:chgData name="Jim Fleming" userId="161791bae1afb603" providerId="LiveId" clId="{929309F7-E799-C048-9A44-45D3C88D8451}" dt="2024-11-03T01:06:20.417" v="263" actId="20578"/>
        <pc:sldMkLst>
          <pc:docMk/>
          <pc:sldMk cId="969465267" sldId="711"/>
        </pc:sldMkLst>
      </pc:sldChg>
      <pc:sldChg chg="modSp add mod ord">
        <pc:chgData name="Jim Fleming" userId="161791bae1afb603" providerId="LiveId" clId="{929309F7-E799-C048-9A44-45D3C88D8451}" dt="2024-11-03T00:51:51.351" v="201" actId="20577"/>
        <pc:sldMkLst>
          <pc:docMk/>
          <pc:sldMk cId="1279531188" sldId="712"/>
        </pc:sldMkLst>
      </pc:sldChg>
      <pc:sldChg chg="modSp add mod ord">
        <pc:chgData name="Jim Fleming" userId="161791bae1afb603" providerId="LiveId" clId="{929309F7-E799-C048-9A44-45D3C88D8451}" dt="2024-11-03T00:52:32.692" v="213" actId="20577"/>
        <pc:sldMkLst>
          <pc:docMk/>
          <pc:sldMk cId="4062631815" sldId="713"/>
        </pc:sldMkLst>
      </pc:sldChg>
      <pc:sldChg chg="add ord">
        <pc:chgData name="Jim Fleming" userId="161791bae1afb603" providerId="LiveId" clId="{929309F7-E799-C048-9A44-45D3C88D8451}" dt="2024-11-03T00:54:07.404" v="217" actId="20578"/>
        <pc:sldMkLst>
          <pc:docMk/>
          <pc:sldMk cId="1355221916" sldId="714"/>
        </pc:sldMkLst>
      </pc:sldChg>
      <pc:sldChg chg="add del">
        <pc:chgData name="Jim Fleming" userId="161791bae1afb603" providerId="LiveId" clId="{929309F7-E799-C048-9A44-45D3C88D8451}" dt="2024-11-03T00:52:35.373" v="214" actId="2696"/>
        <pc:sldMkLst>
          <pc:docMk/>
          <pc:sldMk cId="3007505236" sldId="714"/>
        </pc:sldMkLst>
      </pc:sldChg>
      <pc:sldChg chg="add ord">
        <pc:chgData name="Jim Fleming" userId="161791bae1afb603" providerId="LiveId" clId="{929309F7-E799-C048-9A44-45D3C88D8451}" dt="2024-11-03T00:56:59.404" v="221" actId="20578"/>
        <pc:sldMkLst>
          <pc:docMk/>
          <pc:sldMk cId="1007604703" sldId="715"/>
        </pc:sldMkLst>
      </pc:sldChg>
      <pc:sldChg chg="add ord">
        <pc:chgData name="Jim Fleming" userId="161791bae1afb603" providerId="LiveId" clId="{929309F7-E799-C048-9A44-45D3C88D8451}" dt="2024-11-03T00:57:40.235" v="224" actId="20578"/>
        <pc:sldMkLst>
          <pc:docMk/>
          <pc:sldMk cId="3251261246" sldId="716"/>
        </pc:sldMkLst>
      </pc:sldChg>
      <pc:sldChg chg="add">
        <pc:chgData name="Jim Fleming" userId="161791bae1afb603" providerId="LiveId" clId="{929309F7-E799-C048-9A44-45D3C88D8451}" dt="2024-11-03T00:59:13.799" v="225" actId="2890"/>
        <pc:sldMkLst>
          <pc:docMk/>
          <pc:sldMk cId="2049081196" sldId="717"/>
        </pc:sldMkLst>
      </pc:sldChg>
      <pc:sldChg chg="add del">
        <pc:chgData name="Jim Fleming" userId="161791bae1afb603" providerId="LiveId" clId="{929309F7-E799-C048-9A44-45D3C88D8451}" dt="2024-11-03T01:10:12.992" v="316" actId="2696"/>
        <pc:sldMkLst>
          <pc:docMk/>
          <pc:sldMk cId="3853647379" sldId="718"/>
        </pc:sldMkLst>
      </pc:sldChg>
      <pc:sldChg chg="add replId">
        <pc:chgData name="Jim Fleming" userId="161791bae1afb603" providerId="LiveId" clId="{929309F7-E799-C048-9A44-45D3C88D8451}" dt="2024-11-03T00:59:15.533" v="226" actId="2890"/>
        <pc:sldMkLst>
          <pc:docMk/>
          <pc:sldMk cId="1167401645" sldId="719"/>
        </pc:sldMkLst>
      </pc:sldChg>
      <pc:sldChg chg="add ord">
        <pc:chgData name="Jim Fleming" userId="161791bae1afb603" providerId="LiveId" clId="{929309F7-E799-C048-9A44-45D3C88D8451}" dt="2024-11-03T01:02:36.094" v="233" actId="20578"/>
        <pc:sldMkLst>
          <pc:docMk/>
          <pc:sldMk cId="2099114349" sldId="720"/>
        </pc:sldMkLst>
      </pc:sldChg>
      <pc:sldChg chg="add del ord">
        <pc:chgData name="Jim Fleming" userId="161791bae1afb603" providerId="LiveId" clId="{929309F7-E799-C048-9A44-45D3C88D8451}" dt="2024-11-03T01:10:13.328" v="317" actId="2696"/>
        <pc:sldMkLst>
          <pc:docMk/>
          <pc:sldMk cId="2787600254" sldId="721"/>
        </pc:sldMkLst>
      </pc:sldChg>
      <pc:sldChg chg="addSp delSp modSp add mod ord">
        <pc:chgData name="Jim Fleming" userId="161791bae1afb603" providerId="LiveId" clId="{929309F7-E799-C048-9A44-45D3C88D8451}" dt="2024-11-03T01:09:08.107" v="308" actId="6549"/>
        <pc:sldMkLst>
          <pc:docMk/>
          <pc:sldMk cId="2845033210" sldId="722"/>
        </pc:sldMkLst>
      </pc:sldChg>
      <pc:sldChg chg="add">
        <pc:chgData name="Jim Fleming" userId="161791bae1afb603" providerId="LiveId" clId="{929309F7-E799-C048-9A44-45D3C88D8451}" dt="2024-11-03T01:06:09.507" v="261" actId="2890"/>
        <pc:sldMkLst>
          <pc:docMk/>
          <pc:sldMk cId="2737041379" sldId="723"/>
        </pc:sldMkLst>
      </pc:sldChg>
      <pc:sldChg chg="add">
        <pc:chgData name="Jim Fleming" userId="161791bae1afb603" providerId="LiveId" clId="{929309F7-E799-C048-9A44-45D3C88D8451}" dt="2024-11-03T01:06:11.566" v="262" actId="2890"/>
        <pc:sldMkLst>
          <pc:docMk/>
          <pc:sldMk cId="1228201692" sldId="724"/>
        </pc:sldMkLst>
      </pc:sldChg>
      <pc:sldChg chg="modSp add mod ord">
        <pc:chgData name="Jim Fleming" userId="161791bae1afb603" providerId="LiveId" clId="{929309F7-E799-C048-9A44-45D3C88D8451}" dt="2024-11-03T01:09:34.551" v="312" actId="108"/>
        <pc:sldMkLst>
          <pc:docMk/>
          <pc:sldMk cId="953385556" sldId="725"/>
        </pc:sldMkLst>
      </pc:sldChg>
      <pc:sldChg chg="add del ord">
        <pc:chgData name="Jim Fleming" userId="161791bae1afb603" providerId="LiveId" clId="{929309F7-E799-C048-9A44-45D3C88D8451}" dt="2024-11-03T01:09:55.197" v="313" actId="2696"/>
        <pc:sldMkLst>
          <pc:docMk/>
          <pc:sldMk cId="461762984" sldId="726"/>
        </pc:sldMkLst>
      </pc:sldChg>
      <pc:sldChg chg="add ord">
        <pc:chgData name="Jim Fleming" userId="161791bae1afb603" providerId="LiveId" clId="{929309F7-E799-C048-9A44-45D3C88D8451}" dt="2024-11-03T01:06:58.400" v="268" actId="20578"/>
        <pc:sldMkLst>
          <pc:docMk/>
          <pc:sldMk cId="3571617272" sldId="727"/>
        </pc:sldMkLst>
      </pc:sldChg>
    </pc:docChg>
  </pc:docChgLst>
  <pc:docChgLst>
    <pc:chgData name="Jim Fleming" userId="161791bae1afb603" providerId="LiveId" clId="{4A9BC1A3-C3E9-7B4F-BDBD-6FF3635BBE5D}"/>
    <pc:docChg chg="undo custSel addSld delSld modSld sldOrd">
      <pc:chgData name="Jim Fleming" userId="161791bae1afb603" providerId="LiveId" clId="{4A9BC1A3-C3E9-7B4F-BDBD-6FF3635BBE5D}" dt="2024-10-18T15:34:40.802" v="729" actId="207"/>
      <pc:docMkLst>
        <pc:docMk/>
      </pc:docMkLst>
      <pc:sldChg chg="modSp mod">
        <pc:chgData name="Jim Fleming" userId="161791bae1afb603" providerId="LiveId" clId="{4A9BC1A3-C3E9-7B4F-BDBD-6FF3635BBE5D}" dt="2024-10-18T15:00:26.244" v="70" actId="207"/>
        <pc:sldMkLst>
          <pc:docMk/>
          <pc:sldMk cId="2681928121" sldId="431"/>
        </pc:sldMkLst>
      </pc:sldChg>
      <pc:sldChg chg="modSp add mod ord">
        <pc:chgData name="Jim Fleming" userId="161791bae1afb603" providerId="LiveId" clId="{4A9BC1A3-C3E9-7B4F-BDBD-6FF3635BBE5D}" dt="2024-10-18T15:15:33.241" v="377" actId="6549"/>
        <pc:sldMkLst>
          <pc:docMk/>
          <pc:sldMk cId="3544828559" sldId="467"/>
        </pc:sldMkLst>
      </pc:sldChg>
      <pc:sldChg chg="addSp delSp modSp add mod ord">
        <pc:chgData name="Jim Fleming" userId="161791bae1afb603" providerId="LiveId" clId="{4A9BC1A3-C3E9-7B4F-BDBD-6FF3635BBE5D}" dt="2024-10-18T15:16:25.505" v="385" actId="20578"/>
        <pc:sldMkLst>
          <pc:docMk/>
          <pc:sldMk cId="4066688916" sldId="469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3037771443" sldId="470"/>
        </pc:sldMkLst>
      </pc:sldChg>
      <pc:sldChg chg="add del">
        <pc:chgData name="Jim Fleming" userId="161791bae1afb603" providerId="LiveId" clId="{4A9BC1A3-C3E9-7B4F-BDBD-6FF3635BBE5D}" dt="2024-10-18T15:26:04.374" v="645" actId="2696"/>
        <pc:sldMkLst>
          <pc:docMk/>
          <pc:sldMk cId="2407361361" sldId="471"/>
        </pc:sldMkLst>
      </pc:sldChg>
      <pc:sldChg chg="addSp modSp add mod">
        <pc:chgData name="Jim Fleming" userId="161791bae1afb603" providerId="LiveId" clId="{4A9BC1A3-C3E9-7B4F-BDBD-6FF3635BBE5D}" dt="2024-10-18T15:06:52.474" v="155" actId="1076"/>
        <pc:sldMkLst>
          <pc:docMk/>
          <pc:sldMk cId="3351739050" sldId="472"/>
        </pc:sldMkLst>
      </pc:sldChg>
      <pc:sldChg chg="delSp add mod">
        <pc:chgData name="Jim Fleming" userId="161791bae1afb603" providerId="LiveId" clId="{4A9BC1A3-C3E9-7B4F-BDBD-6FF3635BBE5D}" dt="2024-10-18T15:27:24.390" v="693" actId="478"/>
        <pc:sldMkLst>
          <pc:docMk/>
          <pc:sldMk cId="4112206451" sldId="473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1522914671" sldId="474"/>
        </pc:sldMkLst>
      </pc:sldChg>
      <pc:sldChg chg="addSp modSp add">
        <pc:chgData name="Jim Fleming" userId="161791bae1afb603" providerId="LiveId" clId="{4A9BC1A3-C3E9-7B4F-BDBD-6FF3635BBE5D}" dt="2024-10-18T15:07:08.114" v="156"/>
        <pc:sldMkLst>
          <pc:docMk/>
          <pc:sldMk cId="256836955" sldId="475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1095635040" sldId="476"/>
        </pc:sldMkLst>
      </pc:sldChg>
      <pc:sldChg chg="addSp modSp add">
        <pc:chgData name="Jim Fleming" userId="161791bae1afb603" providerId="LiveId" clId="{4A9BC1A3-C3E9-7B4F-BDBD-6FF3635BBE5D}" dt="2024-10-18T15:07:11.919" v="157"/>
        <pc:sldMkLst>
          <pc:docMk/>
          <pc:sldMk cId="1626850856" sldId="477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4009306785" sldId="478"/>
        </pc:sldMkLst>
      </pc:sldChg>
      <pc:sldChg chg="addSp delSp modSp add mod">
        <pc:chgData name="Jim Fleming" userId="161791bae1afb603" providerId="LiveId" clId="{4A9BC1A3-C3E9-7B4F-BDBD-6FF3635BBE5D}" dt="2024-10-18T15:08:11.823" v="162" actId="478"/>
        <pc:sldMkLst>
          <pc:docMk/>
          <pc:sldMk cId="1008993633" sldId="479"/>
        </pc:sldMkLst>
      </pc:sldChg>
      <pc:sldChg chg="modSp add mod">
        <pc:chgData name="Jim Fleming" userId="161791bae1afb603" providerId="LiveId" clId="{4A9BC1A3-C3E9-7B4F-BDBD-6FF3635BBE5D}" dt="2024-10-18T15:08:24.301" v="169" actId="20577"/>
        <pc:sldMkLst>
          <pc:docMk/>
          <pc:sldMk cId="3467839692" sldId="480"/>
        </pc:sldMkLst>
      </pc:sldChg>
      <pc:sldChg chg="modSp add mod">
        <pc:chgData name="Jim Fleming" userId="161791bae1afb603" providerId="LiveId" clId="{4A9BC1A3-C3E9-7B4F-BDBD-6FF3635BBE5D}" dt="2024-10-18T15:08:45.300" v="180" actId="20577"/>
        <pc:sldMkLst>
          <pc:docMk/>
          <pc:sldMk cId="1693998690" sldId="481"/>
        </pc:sldMkLst>
      </pc:sldChg>
      <pc:sldChg chg="modSp add mod">
        <pc:chgData name="Jim Fleming" userId="161791bae1afb603" providerId="LiveId" clId="{4A9BC1A3-C3E9-7B4F-BDBD-6FF3635BBE5D}" dt="2024-10-18T15:08:49.690" v="181" actId="20577"/>
        <pc:sldMkLst>
          <pc:docMk/>
          <pc:sldMk cId="334323681" sldId="483"/>
        </pc:sldMkLst>
      </pc:sldChg>
      <pc:sldChg chg="add del">
        <pc:chgData name="Jim Fleming" userId="161791bae1afb603" providerId="LiveId" clId="{4A9BC1A3-C3E9-7B4F-BDBD-6FF3635BBE5D}" dt="2024-10-18T15:14:07.316" v="361" actId="2696"/>
        <pc:sldMkLst>
          <pc:docMk/>
          <pc:sldMk cId="2824961793" sldId="485"/>
        </pc:sldMkLst>
      </pc:sldChg>
      <pc:sldChg chg="add del">
        <pc:chgData name="Jim Fleming" userId="161791bae1afb603" providerId="LiveId" clId="{4A9BC1A3-C3E9-7B4F-BDBD-6FF3635BBE5D}" dt="2024-10-18T15:15:02.751" v="371" actId="2696"/>
        <pc:sldMkLst>
          <pc:docMk/>
          <pc:sldMk cId="3709128226" sldId="486"/>
        </pc:sldMkLst>
      </pc:sldChg>
      <pc:sldChg chg="add del">
        <pc:chgData name="Jim Fleming" userId="161791bae1afb603" providerId="LiveId" clId="{4A9BC1A3-C3E9-7B4F-BDBD-6FF3635BBE5D}" dt="2024-10-18T15:17:26.735" v="432" actId="2696"/>
        <pc:sldMkLst>
          <pc:docMk/>
          <pc:sldMk cId="95395388" sldId="487"/>
        </pc:sldMkLst>
      </pc:sldChg>
      <pc:sldChg chg="add del">
        <pc:chgData name="Jim Fleming" userId="161791bae1afb603" providerId="LiveId" clId="{4A9BC1A3-C3E9-7B4F-BDBD-6FF3635BBE5D}" dt="2024-10-18T15:19:55.926" v="469" actId="2696"/>
        <pc:sldMkLst>
          <pc:docMk/>
          <pc:sldMk cId="4236585449" sldId="488"/>
        </pc:sldMkLst>
      </pc:sldChg>
      <pc:sldChg chg="modSp add mod">
        <pc:chgData name="Jim Fleming" userId="161791bae1afb603" providerId="LiveId" clId="{4A9BC1A3-C3E9-7B4F-BDBD-6FF3635BBE5D}" dt="2024-10-18T15:18:55.535" v="453" actId="20577"/>
        <pc:sldMkLst>
          <pc:docMk/>
          <pc:sldMk cId="2138533639" sldId="489"/>
        </pc:sldMkLst>
      </pc:sldChg>
      <pc:sldChg chg="modSp add mod">
        <pc:chgData name="Jim Fleming" userId="161791bae1afb603" providerId="LiveId" clId="{4A9BC1A3-C3E9-7B4F-BDBD-6FF3635BBE5D}" dt="2024-10-18T15:19:02.811" v="454"/>
        <pc:sldMkLst>
          <pc:docMk/>
          <pc:sldMk cId="1773743807" sldId="490"/>
        </pc:sldMkLst>
      </pc:sldChg>
      <pc:sldChg chg="add del">
        <pc:chgData name="Jim Fleming" userId="161791bae1afb603" providerId="LiveId" clId="{4A9BC1A3-C3E9-7B4F-BDBD-6FF3635BBE5D}" dt="2024-10-18T15:18:32.434" v="433" actId="2696"/>
        <pc:sldMkLst>
          <pc:docMk/>
          <pc:sldMk cId="1840517385" sldId="504"/>
        </pc:sldMkLst>
      </pc:sldChg>
      <pc:sldChg chg="modSp add mod">
        <pc:chgData name="Jim Fleming" userId="161791bae1afb603" providerId="LiveId" clId="{4A9BC1A3-C3E9-7B4F-BDBD-6FF3635BBE5D}" dt="2024-10-18T15:17:07.081" v="431" actId="20577"/>
        <pc:sldMkLst>
          <pc:docMk/>
          <pc:sldMk cId="3278007702" sldId="505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4287106677" sldId="506"/>
        </pc:sldMkLst>
      </pc:sldChg>
      <pc:sldChg chg="modSp del mod">
        <pc:chgData name="Jim Fleming" userId="161791bae1afb603" providerId="LiveId" clId="{4A9BC1A3-C3E9-7B4F-BDBD-6FF3635BBE5D}" dt="2024-10-18T15:32:12.041" v="694" actId="2696"/>
        <pc:sldMkLst>
          <pc:docMk/>
          <pc:sldMk cId="2125220031" sldId="530"/>
        </pc:sldMkLst>
      </pc:sldChg>
      <pc:sldChg chg="del">
        <pc:chgData name="Jim Fleming" userId="161791bae1afb603" providerId="LiveId" clId="{4A9BC1A3-C3E9-7B4F-BDBD-6FF3635BBE5D}" dt="2024-10-14T15:51:32.154" v="15" actId="2696"/>
        <pc:sldMkLst>
          <pc:docMk/>
          <pc:sldMk cId="1329755425" sldId="681"/>
        </pc:sldMkLst>
      </pc:sldChg>
      <pc:sldChg chg="addSp delSp modSp add mod ord modShow">
        <pc:chgData name="Jim Fleming" userId="161791bae1afb603" providerId="LiveId" clId="{4A9BC1A3-C3E9-7B4F-BDBD-6FF3635BBE5D}" dt="2024-10-18T15:23:59.537" v="644" actId="14100"/>
        <pc:sldMkLst>
          <pc:docMk/>
          <pc:sldMk cId="2483344949" sldId="685"/>
        </pc:sldMkLst>
      </pc:sldChg>
      <pc:sldChg chg="add del">
        <pc:chgData name="Jim Fleming" userId="161791bae1afb603" providerId="LiveId" clId="{4A9BC1A3-C3E9-7B4F-BDBD-6FF3635BBE5D}" dt="2024-10-18T15:09:13.660" v="184" actId="2696"/>
        <pc:sldMkLst>
          <pc:docMk/>
          <pc:sldMk cId="503308285" sldId="686"/>
        </pc:sldMkLst>
      </pc:sldChg>
      <pc:sldChg chg="modSp add mod ord">
        <pc:chgData name="Jim Fleming" userId="161791bae1afb603" providerId="LiveId" clId="{4A9BC1A3-C3E9-7B4F-BDBD-6FF3635BBE5D}" dt="2024-10-18T15:16:39.991" v="424" actId="20577"/>
        <pc:sldMkLst>
          <pc:docMk/>
          <pc:sldMk cId="3138687943" sldId="686"/>
        </pc:sldMkLst>
      </pc:sldChg>
      <pc:sldChg chg="modSp add mod ord">
        <pc:chgData name="Jim Fleming" userId="161791bae1afb603" providerId="LiveId" clId="{4A9BC1A3-C3E9-7B4F-BDBD-6FF3635BBE5D}" dt="2024-10-18T15:33:03.980" v="710" actId="207"/>
        <pc:sldMkLst>
          <pc:docMk/>
          <pc:sldMk cId="235385805" sldId="687"/>
        </pc:sldMkLst>
      </pc:sldChg>
      <pc:sldChg chg="add del">
        <pc:chgData name="Jim Fleming" userId="161791bae1afb603" providerId="LiveId" clId="{4A9BC1A3-C3E9-7B4F-BDBD-6FF3635BBE5D}" dt="2024-10-18T15:09:13.945" v="185" actId="2696"/>
        <pc:sldMkLst>
          <pc:docMk/>
          <pc:sldMk cId="3469871528" sldId="687"/>
        </pc:sldMkLst>
      </pc:sldChg>
      <pc:sldChg chg="modSp add mod ord">
        <pc:chgData name="Jim Fleming" userId="161791bae1afb603" providerId="LiveId" clId="{4A9BC1A3-C3E9-7B4F-BDBD-6FF3635BBE5D}" dt="2024-10-18T15:33:14.622" v="712" actId="207"/>
        <pc:sldMkLst>
          <pc:docMk/>
          <pc:sldMk cId="455421558" sldId="688"/>
        </pc:sldMkLst>
      </pc:sldChg>
      <pc:sldChg chg="add del replId">
        <pc:chgData name="Jim Fleming" userId="161791bae1afb603" providerId="LiveId" clId="{4A9BC1A3-C3E9-7B4F-BDBD-6FF3635BBE5D}" dt="2024-10-18T15:09:14.354" v="186" actId="2696"/>
        <pc:sldMkLst>
          <pc:docMk/>
          <pc:sldMk cId="2082778492" sldId="688"/>
        </pc:sldMkLst>
      </pc:sldChg>
      <pc:sldChg chg="modSp add mod ord replId">
        <pc:chgData name="Jim Fleming" userId="161791bae1afb603" providerId="LiveId" clId="{4A9BC1A3-C3E9-7B4F-BDBD-6FF3635BBE5D}" dt="2024-10-18T15:33:22.696" v="714" actId="207"/>
        <pc:sldMkLst>
          <pc:docMk/>
          <pc:sldMk cId="4261610662" sldId="689"/>
        </pc:sldMkLst>
      </pc:sldChg>
      <pc:sldChg chg="modSp add del mod ord">
        <pc:chgData name="Jim Fleming" userId="161791bae1afb603" providerId="LiveId" clId="{4A9BC1A3-C3E9-7B4F-BDBD-6FF3635BBE5D}" dt="2024-10-18T15:15:25.534" v="375" actId="2696"/>
        <pc:sldMkLst>
          <pc:docMk/>
          <pc:sldMk cId="1681328957" sldId="690"/>
        </pc:sldMkLst>
      </pc:sldChg>
      <pc:sldChg chg="modSp add mod ord">
        <pc:chgData name="Jim Fleming" userId="161791bae1afb603" providerId="LiveId" clId="{4A9BC1A3-C3E9-7B4F-BDBD-6FF3635BBE5D}" dt="2024-10-18T15:33:29.365" v="715" actId="207"/>
        <pc:sldMkLst>
          <pc:docMk/>
          <pc:sldMk cId="2656249914" sldId="691"/>
        </pc:sldMkLst>
      </pc:sldChg>
      <pc:sldChg chg="addSp modSp add mod">
        <pc:chgData name="Jim Fleming" userId="161791bae1afb603" providerId="LiveId" clId="{4A9BC1A3-C3E9-7B4F-BDBD-6FF3635BBE5D}" dt="2024-10-18T15:27:21.069" v="692" actId="14100"/>
        <pc:sldMkLst>
          <pc:docMk/>
          <pc:sldMk cId="3262844880" sldId="692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3663484370" sldId="692"/>
        </pc:sldMkLst>
      </pc:sldChg>
      <pc:sldChg chg="add mod ord modShow">
        <pc:chgData name="Jim Fleming" userId="161791bae1afb603" providerId="LiveId" clId="{4A9BC1A3-C3E9-7B4F-BDBD-6FF3635BBE5D}" dt="2024-10-18T15:32:32.762" v="704" actId="729"/>
        <pc:sldMkLst>
          <pc:docMk/>
          <pc:sldMk cId="540106734" sldId="693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447809961" sldId="693"/>
        </pc:sldMkLst>
      </pc:sldChg>
      <pc:sldChg chg="modSp add del mod replId">
        <pc:chgData name="Jim Fleming" userId="161791bae1afb603" providerId="LiveId" clId="{4A9BC1A3-C3E9-7B4F-BDBD-6FF3635BBE5D}" dt="2024-10-18T15:23:40.177" v="632" actId="2696"/>
        <pc:sldMkLst>
          <pc:docMk/>
          <pc:sldMk cId="2339554901" sldId="694"/>
        </pc:sldMkLst>
      </pc:sldChg>
      <pc:sldChg chg="modSp add mod">
        <pc:chgData name="Jim Fleming" userId="161791bae1afb603" providerId="LiveId" clId="{4A9BC1A3-C3E9-7B4F-BDBD-6FF3635BBE5D}" dt="2024-10-18T15:32:53.257" v="709" actId="207"/>
        <pc:sldMkLst>
          <pc:docMk/>
          <pc:sldMk cId="3307085398" sldId="694"/>
        </pc:sldMkLst>
      </pc:sldChg>
      <pc:sldChg chg="modSp add mod">
        <pc:chgData name="Jim Fleming" userId="161791bae1afb603" providerId="LiveId" clId="{4A9BC1A3-C3E9-7B4F-BDBD-6FF3635BBE5D}" dt="2024-10-18T15:33:39.293" v="717" actId="207"/>
        <pc:sldMkLst>
          <pc:docMk/>
          <pc:sldMk cId="2207186041" sldId="695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328217932" sldId="695"/>
        </pc:sldMkLst>
      </pc:sldChg>
      <pc:sldChg chg="modSp add mod replId">
        <pc:chgData name="Jim Fleming" userId="161791bae1afb603" providerId="LiveId" clId="{4A9BC1A3-C3E9-7B4F-BDBD-6FF3635BBE5D}" dt="2024-10-18T15:34:40.802" v="729" actId="207"/>
        <pc:sldMkLst>
          <pc:docMk/>
          <pc:sldMk cId="516602135" sldId="696"/>
        </pc:sldMkLst>
      </pc:sldChg>
      <pc:sldChg chg="modSp add del mod replId">
        <pc:chgData name="Jim Fleming" userId="161791bae1afb603" providerId="LiveId" clId="{4A9BC1A3-C3E9-7B4F-BDBD-6FF3635BBE5D}" dt="2024-10-18T15:23:40.177" v="632" actId="2696"/>
        <pc:sldMkLst>
          <pc:docMk/>
          <pc:sldMk cId="3082467940" sldId="696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075248659" sldId="697"/>
        </pc:sldMkLst>
      </pc:sldChg>
      <pc:sldChg chg="modSp add mod">
        <pc:chgData name="Jim Fleming" userId="161791bae1afb603" providerId="LiveId" clId="{4A9BC1A3-C3E9-7B4F-BDBD-6FF3635BBE5D}" dt="2024-10-18T15:34:08.254" v="725" actId="207"/>
        <pc:sldMkLst>
          <pc:docMk/>
          <pc:sldMk cId="2886083448" sldId="697"/>
        </pc:sldMkLst>
      </pc:sldChg>
      <pc:sldChg chg="add del">
        <pc:chgData name="Jim Fleming" userId="161791bae1afb603" providerId="LiveId" clId="{4A9BC1A3-C3E9-7B4F-BDBD-6FF3635BBE5D}" dt="2024-10-18T15:33:52.628" v="720" actId="2696"/>
        <pc:sldMkLst>
          <pc:docMk/>
          <pc:sldMk cId="3132260885" sldId="697"/>
        </pc:sldMkLst>
      </pc:sldChg>
      <pc:sldChg chg="add del replId">
        <pc:chgData name="Jim Fleming" userId="161791bae1afb603" providerId="LiveId" clId="{4A9BC1A3-C3E9-7B4F-BDBD-6FF3635BBE5D}" dt="2024-10-18T15:33:52.628" v="720" actId="2696"/>
        <pc:sldMkLst>
          <pc:docMk/>
          <pc:sldMk cId="1371086322" sldId="698"/>
        </pc:sldMkLst>
      </pc:sldChg>
      <pc:sldChg chg="modSp add mod">
        <pc:chgData name="Jim Fleming" userId="161791bae1afb603" providerId="LiveId" clId="{4A9BC1A3-C3E9-7B4F-BDBD-6FF3635BBE5D}" dt="2024-10-18T15:34:17.564" v="727" actId="207"/>
        <pc:sldMkLst>
          <pc:docMk/>
          <pc:sldMk cId="3021204438" sldId="698"/>
        </pc:sldMkLst>
      </pc:sldChg>
      <pc:sldChg chg="add del">
        <pc:chgData name="Jim Fleming" userId="161791bae1afb603" providerId="LiveId" clId="{4A9BC1A3-C3E9-7B4F-BDBD-6FF3635BBE5D}" dt="2024-10-18T15:33:52.628" v="720" actId="2696"/>
        <pc:sldMkLst>
          <pc:docMk/>
          <pc:sldMk cId="672857979" sldId="699"/>
        </pc:sldMkLst>
      </pc:sldChg>
      <pc:sldChg chg="modSp add mod replId">
        <pc:chgData name="Jim Fleming" userId="161791bae1afb603" providerId="LiveId" clId="{4A9BC1A3-C3E9-7B4F-BDBD-6FF3635BBE5D}" dt="2024-10-18T15:34:20.700" v="728" actId="207"/>
        <pc:sldMkLst>
          <pc:docMk/>
          <pc:sldMk cId="2718674614" sldId="699"/>
        </pc:sldMkLst>
      </pc:sldChg>
      <pc:sldChg chg="del">
        <pc:chgData name="Jim Fleming" userId="161791bae1afb603" providerId="LiveId" clId="{4A9BC1A3-C3E9-7B4F-BDBD-6FF3635BBE5D}" dt="2024-10-14T15:51:40.362" v="26" actId="2696"/>
        <pc:sldMkLst>
          <pc:docMk/>
          <pc:sldMk cId="3723786110" sldId="740"/>
        </pc:sldMkLst>
      </pc:sldChg>
      <pc:sldChg chg="del">
        <pc:chgData name="Jim Fleming" userId="161791bae1afb603" providerId="LiveId" clId="{4A9BC1A3-C3E9-7B4F-BDBD-6FF3635BBE5D}" dt="2024-10-14T15:51:34.296" v="17" actId="2696"/>
        <pc:sldMkLst>
          <pc:docMk/>
          <pc:sldMk cId="90353363" sldId="741"/>
        </pc:sldMkLst>
      </pc:sldChg>
      <pc:sldChg chg="del">
        <pc:chgData name="Jim Fleming" userId="161791bae1afb603" providerId="LiveId" clId="{4A9BC1A3-C3E9-7B4F-BDBD-6FF3635BBE5D}" dt="2024-10-14T15:51:38.228" v="22" actId="2696"/>
        <pc:sldMkLst>
          <pc:docMk/>
          <pc:sldMk cId="3231479225" sldId="742"/>
        </pc:sldMkLst>
      </pc:sldChg>
      <pc:sldChg chg="del">
        <pc:chgData name="Jim Fleming" userId="161791bae1afb603" providerId="LiveId" clId="{4A9BC1A3-C3E9-7B4F-BDBD-6FF3635BBE5D}" dt="2024-10-14T15:51:38.812" v="23" actId="2696"/>
        <pc:sldMkLst>
          <pc:docMk/>
          <pc:sldMk cId="608519647" sldId="743"/>
        </pc:sldMkLst>
      </pc:sldChg>
      <pc:sldChg chg="del">
        <pc:chgData name="Jim Fleming" userId="161791bae1afb603" providerId="LiveId" clId="{4A9BC1A3-C3E9-7B4F-BDBD-6FF3635BBE5D}" dt="2024-10-14T15:51:39.234" v="24" actId="2696"/>
        <pc:sldMkLst>
          <pc:docMk/>
          <pc:sldMk cId="2552501889" sldId="744"/>
        </pc:sldMkLst>
      </pc:sldChg>
      <pc:sldChg chg="del">
        <pc:chgData name="Jim Fleming" userId="161791bae1afb603" providerId="LiveId" clId="{4A9BC1A3-C3E9-7B4F-BDBD-6FF3635BBE5D}" dt="2024-10-14T15:51:40.804" v="27" actId="2696"/>
        <pc:sldMkLst>
          <pc:docMk/>
          <pc:sldMk cId="3999259086" sldId="745"/>
        </pc:sldMkLst>
      </pc:sldChg>
      <pc:sldChg chg="del">
        <pc:chgData name="Jim Fleming" userId="161791bae1afb603" providerId="LiveId" clId="{4A9BC1A3-C3E9-7B4F-BDBD-6FF3635BBE5D}" dt="2024-10-14T15:51:33.395" v="16" actId="2696"/>
        <pc:sldMkLst>
          <pc:docMk/>
          <pc:sldMk cId="262353378" sldId="746"/>
        </pc:sldMkLst>
      </pc:sldChg>
      <pc:sldChg chg="del">
        <pc:chgData name="Jim Fleming" userId="161791bae1afb603" providerId="LiveId" clId="{4A9BC1A3-C3E9-7B4F-BDBD-6FF3635BBE5D}" dt="2024-10-14T15:51:34.926" v="18" actId="2696"/>
        <pc:sldMkLst>
          <pc:docMk/>
          <pc:sldMk cId="2660179820" sldId="748"/>
        </pc:sldMkLst>
      </pc:sldChg>
      <pc:sldChg chg="del">
        <pc:chgData name="Jim Fleming" userId="161791bae1afb603" providerId="LiveId" clId="{4A9BC1A3-C3E9-7B4F-BDBD-6FF3635BBE5D}" dt="2024-10-14T15:51:39.860" v="25" actId="2696"/>
        <pc:sldMkLst>
          <pc:docMk/>
          <pc:sldMk cId="105943101" sldId="750"/>
        </pc:sldMkLst>
      </pc:sldChg>
      <pc:sldChg chg="del">
        <pc:chgData name="Jim Fleming" userId="161791bae1afb603" providerId="LiveId" clId="{4A9BC1A3-C3E9-7B4F-BDBD-6FF3635BBE5D}" dt="2024-10-14T15:51:37.697" v="21" actId="2696"/>
        <pc:sldMkLst>
          <pc:docMk/>
          <pc:sldMk cId="682372280" sldId="751"/>
        </pc:sldMkLst>
      </pc:sldChg>
      <pc:sldChg chg="del">
        <pc:chgData name="Jim Fleming" userId="161791bae1afb603" providerId="LiveId" clId="{4A9BC1A3-C3E9-7B4F-BDBD-6FF3635BBE5D}" dt="2024-10-14T15:51:35.973" v="19" actId="2696"/>
        <pc:sldMkLst>
          <pc:docMk/>
          <pc:sldMk cId="1229500725" sldId="752"/>
        </pc:sldMkLst>
      </pc:sldChg>
      <pc:sldChg chg="del">
        <pc:chgData name="Jim Fleming" userId="161791bae1afb603" providerId="LiveId" clId="{4A9BC1A3-C3E9-7B4F-BDBD-6FF3635BBE5D}" dt="2024-10-14T15:51:37.019" v="20" actId="2696"/>
        <pc:sldMkLst>
          <pc:docMk/>
          <pc:sldMk cId="1207326321" sldId="753"/>
        </pc:sldMkLst>
      </pc:sldChg>
    </pc:docChg>
  </pc:docChgLst>
  <pc:docChgLst>
    <pc:chgData name="Jim Fleming" userId="161791bae1afb603" providerId="LiveId" clId="{04DA70CD-13B1-7D44-B6C7-25C7668AFA74}"/>
    <pc:docChg chg="modSld">
      <pc:chgData name="Jim Fleming" userId="161791bae1afb603" providerId="LiveId" clId="{04DA70CD-13B1-7D44-B6C7-25C7668AFA74}" dt="2024-04-28T21:46:40.697" v="2"/>
      <pc:docMkLst>
        <pc:docMk/>
      </pc:docMkLst>
      <pc:sldChg chg="modSp">
        <pc:chgData name="Jim Fleming" userId="161791bae1afb603" providerId="LiveId" clId="{04DA70CD-13B1-7D44-B6C7-25C7668AFA74}" dt="2024-04-28T21:46:31.300" v="0"/>
        <pc:sldMkLst>
          <pc:docMk/>
          <pc:sldMk cId="816045860" sldId="677"/>
        </pc:sldMkLst>
      </pc:sldChg>
      <pc:sldChg chg="modSp">
        <pc:chgData name="Jim Fleming" userId="161791bae1afb603" providerId="LiveId" clId="{04DA70CD-13B1-7D44-B6C7-25C7668AFA74}" dt="2024-04-28T21:46:36.793" v="1"/>
        <pc:sldMkLst>
          <pc:docMk/>
          <pc:sldMk cId="1892334262" sldId="678"/>
        </pc:sldMkLst>
      </pc:sldChg>
      <pc:sldChg chg="modSp">
        <pc:chgData name="Jim Fleming" userId="161791bae1afb603" providerId="LiveId" clId="{04DA70CD-13B1-7D44-B6C7-25C7668AFA74}" dt="2024-04-28T21:46:40.697" v="2"/>
        <pc:sldMkLst>
          <pc:docMk/>
          <pc:sldMk cId="2701228636" sldId="679"/>
        </pc:sldMkLst>
      </pc:sldChg>
    </pc:docChg>
  </pc:docChgLst>
  <pc:docChgLst>
    <pc:chgData name="Jim Fleming" userId="161791bae1afb603" providerId="LiveId" clId="{FF59776A-35A7-8E42-AC94-9E8D927758E8}"/>
    <pc:docChg chg="addSld modSld sldOrd">
      <pc:chgData name="Jim Fleming" userId="161791bae1afb603" providerId="LiveId" clId="{FF59776A-35A7-8E42-AC94-9E8D927758E8}" dt="2023-12-09T21:35:18.696" v="68" actId="20578"/>
      <pc:docMkLst>
        <pc:docMk/>
      </pc:docMkLst>
      <pc:sldChg chg="modSp mod">
        <pc:chgData name="Jim Fleming" userId="161791bae1afb603" providerId="LiveId" clId="{FF59776A-35A7-8E42-AC94-9E8D927758E8}" dt="2023-12-04T01:55:32.378" v="1" actId="20577"/>
        <pc:sldMkLst>
          <pc:docMk/>
          <pc:sldMk cId="1168562675" sldId="631"/>
        </pc:sldMkLst>
      </pc:sldChg>
      <pc:sldChg chg="modSp mod ord">
        <pc:chgData name="Jim Fleming" userId="161791bae1afb603" providerId="LiveId" clId="{FF59776A-35A7-8E42-AC94-9E8D927758E8}" dt="2023-12-09T21:35:18.696" v="68" actId="20578"/>
        <pc:sldMkLst>
          <pc:docMk/>
          <pc:sldMk cId="1135494223" sldId="635"/>
        </pc:sldMkLst>
      </pc:sldChg>
      <pc:sldChg chg="modSp mod">
        <pc:chgData name="Jim Fleming" userId="161791bae1afb603" providerId="LiveId" clId="{FF59776A-35A7-8E42-AC94-9E8D927758E8}" dt="2023-12-04T01:55:58.472" v="8"/>
        <pc:sldMkLst>
          <pc:docMk/>
          <pc:sldMk cId="4070070019" sldId="636"/>
        </pc:sldMkLst>
      </pc:sldChg>
      <pc:sldChg chg="modSp mod">
        <pc:chgData name="Jim Fleming" userId="161791bae1afb603" providerId="LiveId" clId="{FF59776A-35A7-8E42-AC94-9E8D927758E8}" dt="2023-12-04T01:56:00.849" v="9"/>
        <pc:sldMkLst>
          <pc:docMk/>
          <pc:sldMk cId="1513943954" sldId="637"/>
        </pc:sldMkLst>
      </pc:sldChg>
      <pc:sldChg chg="modSp add mod ord modShow">
        <pc:chgData name="Jim Fleming" userId="161791bae1afb603" providerId="LiveId" clId="{FF59776A-35A7-8E42-AC94-9E8D927758E8}" dt="2023-12-09T21:14:48.144" v="13"/>
        <pc:sldMkLst>
          <pc:docMk/>
          <pc:sldMk cId="3823209500" sldId="638"/>
        </pc:sldMkLst>
      </pc:sldChg>
      <pc:sldChg chg="addSp delSp modSp add mod">
        <pc:chgData name="Jim Fleming" userId="161791bae1afb603" providerId="LiveId" clId="{FF59776A-35A7-8E42-AC94-9E8D927758E8}" dt="2023-12-09T21:25:56.810" v="64" actId="20577"/>
        <pc:sldMkLst>
          <pc:docMk/>
          <pc:sldMk cId="1987520512" sldId="639"/>
        </pc:sldMkLst>
      </pc:sldChg>
      <pc:sldChg chg="add">
        <pc:chgData name="Jim Fleming" userId="161791bae1afb603" providerId="LiveId" clId="{FF59776A-35A7-8E42-AC94-9E8D927758E8}" dt="2023-12-09T21:35:12.579" v="65" actId="2890"/>
        <pc:sldMkLst>
          <pc:docMk/>
          <pc:sldMk cId="1089232977" sldId="640"/>
        </pc:sldMkLst>
      </pc:sldChg>
      <pc:sldChg chg="add ord">
        <pc:chgData name="Jim Fleming" userId="161791bae1afb603" providerId="LiveId" clId="{FF59776A-35A7-8E42-AC94-9E8D927758E8}" dt="2023-12-09T21:35:16.491" v="67" actId="20578"/>
        <pc:sldMkLst>
          <pc:docMk/>
          <pc:sldMk cId="3849771638" sldId="641"/>
        </pc:sldMkLst>
      </pc:sldChg>
    </pc:docChg>
  </pc:docChgLst>
  <pc:docChgLst>
    <pc:chgData name="Jim Fleming" userId="161791bae1afb603" providerId="LiveId" clId="{F1406E39-4216-A844-9E62-27B6EB760552}"/>
    <pc:docChg chg="custSel addSld delSld modSld sldOrd">
      <pc:chgData name="Jim Fleming" userId="161791bae1afb603" providerId="LiveId" clId="{F1406E39-4216-A844-9E62-27B6EB760552}" dt="2024-04-13T20:04:26.692" v="46" actId="20577"/>
      <pc:docMkLst>
        <pc:docMk/>
      </pc:docMkLst>
      <pc:sldChg chg="modSp del mod">
        <pc:chgData name="Jim Fleming" userId="161791bae1afb603" providerId="LiveId" clId="{F1406E39-4216-A844-9E62-27B6EB760552}" dt="2024-04-13T20:04:20.681" v="42" actId="2696"/>
        <pc:sldMkLst>
          <pc:docMk/>
          <pc:sldMk cId="887492974" sldId="650"/>
        </pc:sldMkLst>
      </pc:sldChg>
      <pc:sldChg chg="del">
        <pc:chgData name="Jim Fleming" userId="161791bae1afb603" providerId="LiveId" clId="{F1406E39-4216-A844-9E62-27B6EB760552}" dt="2024-04-13T20:02:48.592" v="11" actId="2696"/>
        <pc:sldMkLst>
          <pc:docMk/>
          <pc:sldMk cId="1893060685" sldId="651"/>
        </pc:sldMkLst>
      </pc:sldChg>
      <pc:sldChg chg="del">
        <pc:chgData name="Jim Fleming" userId="161791bae1afb603" providerId="LiveId" clId="{F1406E39-4216-A844-9E62-27B6EB760552}" dt="2024-04-13T20:02:49.340" v="12" actId="2696"/>
        <pc:sldMkLst>
          <pc:docMk/>
          <pc:sldMk cId="1319887713" sldId="652"/>
        </pc:sldMkLst>
      </pc:sldChg>
      <pc:sldChg chg="del">
        <pc:chgData name="Jim Fleming" userId="161791bae1afb603" providerId="LiveId" clId="{F1406E39-4216-A844-9E62-27B6EB760552}" dt="2024-04-13T20:02:49.963" v="13" actId="2696"/>
        <pc:sldMkLst>
          <pc:docMk/>
          <pc:sldMk cId="2019081038" sldId="653"/>
        </pc:sldMkLst>
      </pc:sldChg>
      <pc:sldChg chg="del">
        <pc:chgData name="Jim Fleming" userId="161791bae1afb603" providerId="LiveId" clId="{F1406E39-4216-A844-9E62-27B6EB760552}" dt="2024-04-13T20:03:01.572" v="21" actId="2696"/>
        <pc:sldMkLst>
          <pc:docMk/>
          <pc:sldMk cId="2010290823" sldId="654"/>
        </pc:sldMkLst>
      </pc:sldChg>
      <pc:sldChg chg="del">
        <pc:chgData name="Jim Fleming" userId="161791bae1afb603" providerId="LiveId" clId="{F1406E39-4216-A844-9E62-27B6EB760552}" dt="2024-04-13T20:03:00.800" v="20" actId="2696"/>
        <pc:sldMkLst>
          <pc:docMk/>
          <pc:sldMk cId="3046280562" sldId="655"/>
        </pc:sldMkLst>
      </pc:sldChg>
      <pc:sldChg chg="del">
        <pc:chgData name="Jim Fleming" userId="161791bae1afb603" providerId="LiveId" clId="{F1406E39-4216-A844-9E62-27B6EB760552}" dt="2024-04-13T20:03:02.923" v="23" actId="2696"/>
        <pc:sldMkLst>
          <pc:docMk/>
          <pc:sldMk cId="256004381" sldId="657"/>
        </pc:sldMkLst>
      </pc:sldChg>
      <pc:sldChg chg="del">
        <pc:chgData name="Jim Fleming" userId="161791bae1afb603" providerId="LiveId" clId="{F1406E39-4216-A844-9E62-27B6EB760552}" dt="2024-04-13T20:03:04.107" v="24" actId="2696"/>
        <pc:sldMkLst>
          <pc:docMk/>
          <pc:sldMk cId="3818423525" sldId="658"/>
        </pc:sldMkLst>
      </pc:sldChg>
      <pc:sldChg chg="del">
        <pc:chgData name="Jim Fleming" userId="161791bae1afb603" providerId="LiveId" clId="{F1406E39-4216-A844-9E62-27B6EB760552}" dt="2024-04-13T20:03:02.311" v="22" actId="2696"/>
        <pc:sldMkLst>
          <pc:docMk/>
          <pc:sldMk cId="2473011032" sldId="659"/>
        </pc:sldMkLst>
      </pc:sldChg>
      <pc:sldChg chg="del">
        <pc:chgData name="Jim Fleming" userId="161791bae1afb603" providerId="LiveId" clId="{F1406E39-4216-A844-9E62-27B6EB760552}" dt="2024-04-13T20:02:56.817" v="15" actId="2696"/>
        <pc:sldMkLst>
          <pc:docMk/>
          <pc:sldMk cId="884655386" sldId="661"/>
        </pc:sldMkLst>
      </pc:sldChg>
      <pc:sldChg chg="del">
        <pc:chgData name="Jim Fleming" userId="161791bae1afb603" providerId="LiveId" clId="{F1406E39-4216-A844-9E62-27B6EB760552}" dt="2024-04-13T20:02:57.665" v="16" actId="2696"/>
        <pc:sldMkLst>
          <pc:docMk/>
          <pc:sldMk cId="249418309" sldId="662"/>
        </pc:sldMkLst>
      </pc:sldChg>
      <pc:sldChg chg="del">
        <pc:chgData name="Jim Fleming" userId="161791bae1afb603" providerId="LiveId" clId="{F1406E39-4216-A844-9E62-27B6EB760552}" dt="2024-04-13T20:02:58.239" v="17" actId="2696"/>
        <pc:sldMkLst>
          <pc:docMk/>
          <pc:sldMk cId="3866069180" sldId="663"/>
        </pc:sldMkLst>
      </pc:sldChg>
      <pc:sldChg chg="del">
        <pc:chgData name="Jim Fleming" userId="161791bae1afb603" providerId="LiveId" clId="{F1406E39-4216-A844-9E62-27B6EB760552}" dt="2024-04-13T20:02:58.690" v="18" actId="2696"/>
        <pc:sldMkLst>
          <pc:docMk/>
          <pc:sldMk cId="2791199589" sldId="664"/>
        </pc:sldMkLst>
      </pc:sldChg>
      <pc:sldChg chg="del">
        <pc:chgData name="Jim Fleming" userId="161791bae1afb603" providerId="LiveId" clId="{F1406E39-4216-A844-9E62-27B6EB760552}" dt="2024-04-13T20:02:59.088" v="19" actId="2696"/>
        <pc:sldMkLst>
          <pc:docMk/>
          <pc:sldMk cId="3496782901" sldId="665"/>
        </pc:sldMkLst>
      </pc:sldChg>
      <pc:sldChg chg="add">
        <pc:chgData name="Jim Fleming" userId="161791bae1afb603" providerId="LiveId" clId="{F1406E39-4216-A844-9E62-27B6EB760552}" dt="2024-04-13T20:03:07.503" v="25" actId="2890"/>
        <pc:sldMkLst>
          <pc:docMk/>
          <pc:sldMk cId="2286776840" sldId="667"/>
        </pc:sldMkLst>
      </pc:sldChg>
      <pc:sldChg chg="add ord">
        <pc:chgData name="Jim Fleming" userId="161791bae1afb603" providerId="LiveId" clId="{F1406E39-4216-A844-9E62-27B6EB760552}" dt="2024-04-13T20:03:57.104" v="39" actId="20578"/>
        <pc:sldMkLst>
          <pc:docMk/>
          <pc:sldMk cId="1375405513" sldId="668"/>
        </pc:sldMkLst>
      </pc:sldChg>
      <pc:sldChg chg="modSp add mod ord modShow">
        <pc:chgData name="Jim Fleming" userId="161791bae1afb603" providerId="LiveId" clId="{F1406E39-4216-A844-9E62-27B6EB760552}" dt="2024-04-13T20:04:26.692" v="46" actId="20577"/>
        <pc:sldMkLst>
          <pc:docMk/>
          <pc:sldMk cId="3922902544" sldId="669"/>
        </pc:sldMkLst>
      </pc:sldChg>
    </pc:docChg>
  </pc:docChgLst>
  <pc:docChgLst>
    <pc:chgData name="Jim Fleming" userId="161791bae1afb603" providerId="LiveId" clId="{A2904602-DCEE-A049-80B4-987AF77A3153}"/>
    <pc:docChg chg="undo custSel addSld delSld modSld sldOrd">
      <pc:chgData name="Jim Fleming" userId="161791bae1afb603" providerId="LiveId" clId="{A2904602-DCEE-A049-80B4-987AF77A3153}" dt="2023-09-23T23:07:33.630" v="353" actId="20577"/>
      <pc:docMkLst>
        <pc:docMk/>
      </pc:docMkLst>
      <pc:sldChg chg="del">
        <pc:chgData name="Jim Fleming" userId="161791bae1afb603" providerId="LiveId" clId="{A2904602-DCEE-A049-80B4-987AF77A3153}" dt="2023-09-23T23:05:06.260" v="322" actId="2696"/>
        <pc:sldMkLst>
          <pc:docMk/>
          <pc:sldMk cId="2988817297" sldId="382"/>
        </pc:sldMkLst>
      </pc:sldChg>
      <pc:sldChg chg="modSp mod">
        <pc:chgData name="Jim Fleming" userId="161791bae1afb603" providerId="LiveId" clId="{A2904602-DCEE-A049-80B4-987AF77A3153}" dt="2023-09-23T23:06:45.640" v="324" actId="20577"/>
        <pc:sldMkLst>
          <pc:docMk/>
          <pc:sldMk cId="2681928121" sldId="431"/>
        </pc:sldMkLst>
      </pc:sldChg>
      <pc:sldChg chg="del">
        <pc:chgData name="Jim Fleming" userId="161791bae1afb603" providerId="LiveId" clId="{A2904602-DCEE-A049-80B4-987AF77A3153}" dt="2023-09-23T23:01:35.439" v="282" actId="2696"/>
        <pc:sldMkLst>
          <pc:docMk/>
          <pc:sldMk cId="3544828559" sldId="467"/>
        </pc:sldMkLst>
      </pc:sldChg>
      <pc:sldChg chg="modSp mod">
        <pc:chgData name="Jim Fleming" userId="161791bae1afb603" providerId="LiveId" clId="{A2904602-DCEE-A049-80B4-987AF77A3153}" dt="2023-09-23T23:07:33.630" v="353" actId="20577"/>
        <pc:sldMkLst>
          <pc:docMk/>
          <pc:sldMk cId="1520490589" sldId="468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4066688916" sldId="469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3037771443" sldId="470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2407361361" sldId="471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351739050" sldId="472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4112206451" sldId="473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522914671" sldId="474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56836955" sldId="475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95635040" sldId="47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626850856" sldId="47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4009306785" sldId="47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08993633" sldId="47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467839692" sldId="480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693998690" sldId="481"/>
        </pc:sldMkLst>
      </pc:sldChg>
      <pc:sldChg chg="del">
        <pc:chgData name="Jim Fleming" userId="161791bae1afb603" providerId="LiveId" clId="{A2904602-DCEE-A049-80B4-987AF77A3153}" dt="2023-09-23T22:51:53.484" v="1" actId="2696"/>
        <pc:sldMkLst>
          <pc:docMk/>
          <pc:sldMk cId="334323681" sldId="483"/>
        </pc:sldMkLst>
      </pc:sldChg>
      <pc:sldChg chg="del">
        <pc:chgData name="Jim Fleming" userId="161791bae1afb603" providerId="LiveId" clId="{A2904602-DCEE-A049-80B4-987AF77A3153}" dt="2023-09-23T22:53:21.187" v="32" actId="2696"/>
        <pc:sldMkLst>
          <pc:docMk/>
          <pc:sldMk cId="2824961793" sldId="485"/>
        </pc:sldMkLst>
      </pc:sldChg>
      <pc:sldChg chg="del">
        <pc:chgData name="Jim Fleming" userId="161791bae1afb603" providerId="LiveId" clId="{A2904602-DCEE-A049-80B4-987AF77A3153}" dt="2023-09-23T22:51:54.358" v="2" actId="2696"/>
        <pc:sldMkLst>
          <pc:docMk/>
          <pc:sldMk cId="3709128226" sldId="486"/>
        </pc:sldMkLst>
      </pc:sldChg>
      <pc:sldChg chg="modSp mod ord">
        <pc:chgData name="Jim Fleming" userId="161791bae1afb603" providerId="LiveId" clId="{A2904602-DCEE-A049-80B4-987AF77A3153}" dt="2023-09-23T22:52:48.345" v="27" actId="6549"/>
        <pc:sldMkLst>
          <pc:docMk/>
          <pc:sldMk cId="95395388" sldId="487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4236585449" sldId="488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2138533639" sldId="489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773743807" sldId="490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321751761" sldId="491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840517385" sldId="504"/>
        </pc:sldMkLst>
      </pc:sldChg>
      <pc:sldChg chg="del">
        <pc:chgData name="Jim Fleming" userId="161791bae1afb603" providerId="LiveId" clId="{A2904602-DCEE-A049-80B4-987AF77A3153}" dt="2023-09-23T22:51:55.077" v="3" actId="2696"/>
        <pc:sldMkLst>
          <pc:docMk/>
          <pc:sldMk cId="3278007702" sldId="505"/>
        </pc:sldMkLst>
      </pc:sldChg>
      <pc:sldChg chg="del">
        <pc:chgData name="Jim Fleming" userId="161791bae1afb603" providerId="LiveId" clId="{A2904602-DCEE-A049-80B4-987AF77A3153}" dt="2023-09-23T22:51:58.305" v="4" actId="2696"/>
        <pc:sldMkLst>
          <pc:docMk/>
          <pc:sldMk cId="4287106677" sldId="50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366899281" sldId="50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822023154" sldId="50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776758582" sldId="50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480028980" sldId="510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015059262" sldId="511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523544403" sldId="512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259361179" sldId="513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095693394" sldId="514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206136913" sldId="515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85568665" sldId="51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91161826" sldId="51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845338957" sldId="51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438835787" sldId="51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179214698" sldId="520"/>
        </pc:sldMkLst>
      </pc:sldChg>
      <pc:sldChg chg="modSp mod ord">
        <pc:chgData name="Jim Fleming" userId="161791bae1afb603" providerId="LiveId" clId="{A2904602-DCEE-A049-80B4-987AF77A3153}" dt="2023-09-23T22:52:53.377" v="30" actId="6549"/>
        <pc:sldMkLst>
          <pc:docMk/>
          <pc:sldMk cId="585080306" sldId="521"/>
        </pc:sldMkLst>
      </pc:sldChg>
      <pc:sldChg chg="addSp modSp add del mod ord modShow">
        <pc:chgData name="Jim Fleming" userId="161791bae1afb603" providerId="LiveId" clId="{A2904602-DCEE-A049-80B4-987AF77A3153}" dt="2023-09-23T23:01:17" v="281" actId="2696"/>
        <pc:sldMkLst>
          <pc:docMk/>
          <pc:sldMk cId="671289924" sldId="522"/>
        </pc:sldMkLst>
      </pc:sldChg>
      <pc:sldChg chg="addSp modSp add mod">
        <pc:chgData name="Jim Fleming" userId="161791bae1afb603" providerId="LiveId" clId="{A2904602-DCEE-A049-80B4-987AF77A3153}" dt="2023-09-23T23:04:52.458" v="319" actId="207"/>
        <pc:sldMkLst>
          <pc:docMk/>
          <pc:sldMk cId="82948758" sldId="523"/>
        </pc:sldMkLst>
      </pc:sldChg>
      <pc:sldChg chg="modSp add mod">
        <pc:chgData name="Jim Fleming" userId="161791bae1afb603" providerId="LiveId" clId="{A2904602-DCEE-A049-80B4-987AF77A3153}" dt="2023-09-23T23:03:05.759" v="306" actId="20577"/>
        <pc:sldMkLst>
          <pc:docMk/>
          <pc:sldMk cId="3286281656" sldId="524"/>
        </pc:sldMkLst>
      </pc:sldChg>
      <pc:sldChg chg="modSp add mod">
        <pc:chgData name="Jim Fleming" userId="161791bae1afb603" providerId="LiveId" clId="{A2904602-DCEE-A049-80B4-987AF77A3153}" dt="2023-09-23T23:03:04.700" v="305" actId="20577"/>
        <pc:sldMkLst>
          <pc:docMk/>
          <pc:sldMk cId="3699286296" sldId="525"/>
        </pc:sldMkLst>
      </pc:sldChg>
      <pc:sldChg chg="modSp add mod">
        <pc:chgData name="Jim Fleming" userId="161791bae1afb603" providerId="LiveId" clId="{A2904602-DCEE-A049-80B4-987AF77A3153}" dt="2023-09-23T23:03:03.323" v="304" actId="20577"/>
        <pc:sldMkLst>
          <pc:docMk/>
          <pc:sldMk cId="2034044102" sldId="526"/>
        </pc:sldMkLst>
      </pc:sldChg>
      <pc:sldChg chg="modSp add mod">
        <pc:chgData name="Jim Fleming" userId="161791bae1afb603" providerId="LiveId" clId="{A2904602-DCEE-A049-80B4-987AF77A3153}" dt="2023-09-23T23:03:30.521" v="312" actId="207"/>
        <pc:sldMkLst>
          <pc:docMk/>
          <pc:sldMk cId="2524198332" sldId="527"/>
        </pc:sldMkLst>
      </pc:sldChg>
      <pc:sldChg chg="modSp add mod">
        <pc:chgData name="Jim Fleming" userId="161791bae1afb603" providerId="LiveId" clId="{A2904602-DCEE-A049-80B4-987AF77A3153}" dt="2023-09-23T23:03:41.217" v="315" actId="207"/>
        <pc:sldMkLst>
          <pc:docMk/>
          <pc:sldMk cId="1522105617" sldId="528"/>
        </pc:sldMkLst>
      </pc:sldChg>
      <pc:sldChg chg="add">
        <pc:chgData name="Jim Fleming" userId="161791bae1afb603" providerId="LiveId" clId="{A2904602-DCEE-A049-80B4-987AF77A3153}" dt="2023-09-23T23:04:42.531" v="316" actId="2890"/>
        <pc:sldMkLst>
          <pc:docMk/>
          <pc:sldMk cId="1722007129" sldId="529"/>
        </pc:sldMkLst>
      </pc:sldChg>
      <pc:sldChg chg="add mod ord modShow">
        <pc:chgData name="Jim Fleming" userId="161791bae1afb603" providerId="LiveId" clId="{A2904602-DCEE-A049-80B4-987AF77A3153}" dt="2023-09-23T23:05:09.212" v="323" actId="729"/>
        <pc:sldMkLst>
          <pc:docMk/>
          <pc:sldMk cId="2125220031" sldId="530"/>
        </pc:sldMkLst>
      </pc:sldChg>
      <pc:sldChg chg="modSp add mod ord">
        <pc:chgData name="Jim Fleming" userId="161791bae1afb603" providerId="LiveId" clId="{A2904602-DCEE-A049-80B4-987AF77A3153}" dt="2023-09-23T23:07:15.741" v="352" actId="20577"/>
        <pc:sldMkLst>
          <pc:docMk/>
          <pc:sldMk cId="3610940258" sldId="531"/>
        </pc:sldMkLst>
      </pc:sldChg>
    </pc:docChg>
  </pc:docChgLst>
  <pc:docChgLst>
    <pc:chgData name="Jim Fleming" userId="161791bae1afb603" providerId="LiveId" clId="{FD7D79C0-CDBC-864D-AFAE-2B858393C9B1}"/>
    <pc:docChg chg="custSel addSld delSld modSld sldOrd">
      <pc:chgData name="Jim Fleming" userId="161791bae1afb603" providerId="LiveId" clId="{FD7D79C0-CDBC-864D-AFAE-2B858393C9B1}" dt="2025-03-01T16:49:50.136" v="203" actId="20577"/>
      <pc:docMkLst>
        <pc:docMk/>
      </pc:docMkLst>
      <pc:sldChg chg="del">
        <pc:chgData name="Jim Fleming" userId="161791bae1afb603" providerId="LiveId" clId="{FD7D79C0-CDBC-864D-AFAE-2B858393C9B1}" dt="2025-02-25T21:31:02.632" v="21" actId="2696"/>
        <pc:sldMkLst>
          <pc:docMk/>
          <pc:sldMk cId="2519469948" sldId="469"/>
        </pc:sldMkLst>
      </pc:sldChg>
      <pc:sldChg chg="del">
        <pc:chgData name="Jim Fleming" userId="161791bae1afb603" providerId="LiveId" clId="{FD7D79C0-CDBC-864D-AFAE-2B858393C9B1}" dt="2025-02-25T21:30:44.120" v="1" actId="2696"/>
        <pc:sldMkLst>
          <pc:docMk/>
          <pc:sldMk cId="1160219604" sldId="501"/>
        </pc:sldMkLst>
      </pc:sldChg>
      <pc:sldChg chg="del">
        <pc:chgData name="Jim Fleming" userId="161791bae1afb603" providerId="LiveId" clId="{FD7D79C0-CDBC-864D-AFAE-2B858393C9B1}" dt="2025-02-25T21:30:45.925" v="2" actId="2696"/>
        <pc:sldMkLst>
          <pc:docMk/>
          <pc:sldMk cId="1410470191" sldId="504"/>
        </pc:sldMkLst>
      </pc:sldChg>
      <pc:sldChg chg="modSp add mod">
        <pc:chgData name="Jim Fleming" userId="161791bae1afb603" providerId="LiveId" clId="{FD7D79C0-CDBC-864D-AFAE-2B858393C9B1}" dt="2025-03-01T16:49:50.136" v="203" actId="20577"/>
        <pc:sldMkLst>
          <pc:docMk/>
          <pc:sldMk cId="384459236" sldId="666"/>
        </pc:sldMkLst>
        <pc:spChg chg="mod">
          <ac:chgData name="Jim Fleming" userId="161791bae1afb603" providerId="LiveId" clId="{FD7D79C0-CDBC-864D-AFAE-2B858393C9B1}" dt="2025-03-01T16:49:46.832" v="195" actId="20577"/>
          <ac:spMkLst>
            <pc:docMk/>
            <pc:sldMk cId="384459236" sldId="666"/>
            <ac:spMk id="2" creationId="{F7C5E659-3FCE-85B7-35DF-8AD98DBD3BD2}"/>
          </ac:spMkLst>
        </pc:spChg>
        <pc:spChg chg="mod">
          <ac:chgData name="Jim Fleming" userId="161791bae1afb603" providerId="LiveId" clId="{FD7D79C0-CDBC-864D-AFAE-2B858393C9B1}" dt="2025-03-01T16:49:50.136" v="203" actId="20577"/>
          <ac:spMkLst>
            <pc:docMk/>
            <pc:sldMk cId="384459236" sldId="666"/>
            <ac:spMk id="3" creationId="{8BDC82C6-0313-2B15-2E10-99FE4A55A205}"/>
          </ac:spMkLst>
        </pc:spChg>
      </pc:sldChg>
      <pc:sldChg chg="modSp mod ord">
        <pc:chgData name="Jim Fleming" userId="161791bae1afb603" providerId="LiveId" clId="{FD7D79C0-CDBC-864D-AFAE-2B858393C9B1}" dt="2025-02-25T21:37:36.944" v="41" actId="6549"/>
        <pc:sldMkLst>
          <pc:docMk/>
          <pc:sldMk cId="126713534" sldId="700"/>
        </pc:sldMkLst>
        <pc:spChg chg="mod">
          <ac:chgData name="Jim Fleming" userId="161791bae1afb603" providerId="LiveId" clId="{FD7D79C0-CDBC-864D-AFAE-2B858393C9B1}" dt="2025-02-25T21:31:40.692" v="34" actId="20577"/>
          <ac:spMkLst>
            <pc:docMk/>
            <pc:sldMk cId="126713534" sldId="700"/>
            <ac:spMk id="2" creationId="{3BA8D878-8891-0353-6452-A16572F59C55}"/>
          </ac:spMkLst>
        </pc:spChg>
        <pc:spChg chg="mod">
          <ac:chgData name="Jim Fleming" userId="161791bae1afb603" providerId="LiveId" clId="{FD7D79C0-CDBC-864D-AFAE-2B858393C9B1}" dt="2025-02-25T21:37:36.944" v="41" actId="6549"/>
          <ac:spMkLst>
            <pc:docMk/>
            <pc:sldMk cId="126713534" sldId="700"/>
            <ac:spMk id="3" creationId="{D573F8F9-2B4E-97BE-CDAD-4178DA13B858}"/>
          </ac:spMkLst>
        </pc:spChg>
      </pc:sldChg>
      <pc:sldChg chg="modSp add mod">
        <pc:chgData name="Jim Fleming" userId="161791bae1afb603" providerId="LiveId" clId="{FD7D79C0-CDBC-864D-AFAE-2B858393C9B1}" dt="2025-02-25T21:43:51.583" v="108" actId="20577"/>
        <pc:sldMkLst>
          <pc:docMk/>
          <pc:sldMk cId="2883616708" sldId="740"/>
        </pc:sldMkLst>
        <pc:spChg chg="mod">
          <ac:chgData name="Jim Fleming" userId="161791bae1afb603" providerId="LiveId" clId="{FD7D79C0-CDBC-864D-AFAE-2B858393C9B1}" dt="2025-02-25T21:43:51.583" v="108" actId="20577"/>
          <ac:spMkLst>
            <pc:docMk/>
            <pc:sldMk cId="2883616708" sldId="740"/>
            <ac:spMk id="4" creationId="{27391029-40AF-B171-D657-631E4FA65C56}"/>
          </ac:spMkLst>
        </pc:spChg>
      </pc:sldChg>
      <pc:sldChg chg="modSp mod">
        <pc:chgData name="Jim Fleming" userId="161791bae1afb603" providerId="LiveId" clId="{FD7D79C0-CDBC-864D-AFAE-2B858393C9B1}" dt="2025-02-25T21:31:30.253" v="29" actId="20577"/>
        <pc:sldMkLst>
          <pc:docMk/>
          <pc:sldMk cId="459436214" sldId="757"/>
        </pc:sldMkLst>
        <pc:spChg chg="mod">
          <ac:chgData name="Jim Fleming" userId="161791bae1afb603" providerId="LiveId" clId="{FD7D79C0-CDBC-864D-AFAE-2B858393C9B1}" dt="2025-02-25T21:31:30.253" v="29" actId="20577"/>
          <ac:spMkLst>
            <pc:docMk/>
            <pc:sldMk cId="459436214" sldId="757"/>
            <ac:spMk id="2" creationId="{B64173DF-7214-0231-8732-A8AC687DF228}"/>
          </ac:spMkLst>
        </pc:spChg>
      </pc:sldChg>
      <pc:sldChg chg="modSp add mod">
        <pc:chgData name="Jim Fleming" userId="161791bae1afb603" providerId="LiveId" clId="{FD7D79C0-CDBC-864D-AFAE-2B858393C9B1}" dt="2025-02-25T21:41:56.087" v="88" actId="20577"/>
        <pc:sldMkLst>
          <pc:docMk/>
          <pc:sldMk cId="559540046" sldId="760"/>
        </pc:sldMkLst>
        <pc:spChg chg="mod">
          <ac:chgData name="Jim Fleming" userId="161791bae1afb603" providerId="LiveId" clId="{FD7D79C0-CDBC-864D-AFAE-2B858393C9B1}" dt="2025-02-25T21:41:56.087" v="88" actId="20577"/>
          <ac:spMkLst>
            <pc:docMk/>
            <pc:sldMk cId="559540046" sldId="760"/>
            <ac:spMk id="4" creationId="{877D4A47-8721-D51B-6F7A-C1EFB5E8C1BF}"/>
          </ac:spMkLst>
        </pc:spChg>
      </pc:sldChg>
      <pc:sldChg chg="del">
        <pc:chgData name="Jim Fleming" userId="161791bae1afb603" providerId="LiveId" clId="{FD7D79C0-CDBC-864D-AFAE-2B858393C9B1}" dt="2025-02-25T21:37:52.148" v="42" actId="2696"/>
        <pc:sldMkLst>
          <pc:docMk/>
          <pc:sldMk cId="984472406" sldId="796"/>
        </pc:sldMkLst>
      </pc:sldChg>
      <pc:sldChg chg="modSp mod">
        <pc:chgData name="Jim Fleming" userId="161791bae1afb603" providerId="LiveId" clId="{FD7D79C0-CDBC-864D-AFAE-2B858393C9B1}" dt="2025-02-25T21:38:17.198" v="47" actId="20577"/>
        <pc:sldMkLst>
          <pc:docMk/>
          <pc:sldMk cId="150644849" sldId="797"/>
        </pc:sldMkLst>
        <pc:spChg chg="mod">
          <ac:chgData name="Jim Fleming" userId="161791bae1afb603" providerId="LiveId" clId="{FD7D79C0-CDBC-864D-AFAE-2B858393C9B1}" dt="2025-02-25T21:38:17.198" v="47" actId="20577"/>
          <ac:spMkLst>
            <pc:docMk/>
            <pc:sldMk cId="150644849" sldId="797"/>
            <ac:spMk id="9" creationId="{12224BD5-E5F5-7A00-658F-A3CD47F42194}"/>
          </ac:spMkLst>
        </pc:spChg>
      </pc:sldChg>
      <pc:sldChg chg="del">
        <pc:chgData name="Jim Fleming" userId="161791bae1afb603" providerId="LiveId" clId="{FD7D79C0-CDBC-864D-AFAE-2B858393C9B1}" dt="2025-02-25T21:30:48.831" v="3" actId="2696"/>
        <pc:sldMkLst>
          <pc:docMk/>
          <pc:sldMk cId="2015710570" sldId="798"/>
        </pc:sldMkLst>
      </pc:sldChg>
      <pc:sldChg chg="del">
        <pc:chgData name="Jim Fleming" userId="161791bae1afb603" providerId="LiveId" clId="{FD7D79C0-CDBC-864D-AFAE-2B858393C9B1}" dt="2025-02-25T21:30:51.206" v="5" actId="2696"/>
        <pc:sldMkLst>
          <pc:docMk/>
          <pc:sldMk cId="1832362076" sldId="799"/>
        </pc:sldMkLst>
      </pc:sldChg>
      <pc:sldChg chg="del">
        <pc:chgData name="Jim Fleming" userId="161791bae1afb603" providerId="LiveId" clId="{FD7D79C0-CDBC-864D-AFAE-2B858393C9B1}" dt="2025-02-25T21:30:50.503" v="4" actId="2696"/>
        <pc:sldMkLst>
          <pc:docMk/>
          <pc:sldMk cId="3892080069" sldId="800"/>
        </pc:sldMkLst>
      </pc:sldChg>
      <pc:sldChg chg="del">
        <pc:chgData name="Jim Fleming" userId="161791bae1afb603" providerId="LiveId" clId="{FD7D79C0-CDBC-864D-AFAE-2B858393C9B1}" dt="2025-02-25T21:30:53.327" v="6" actId="2696"/>
        <pc:sldMkLst>
          <pc:docMk/>
          <pc:sldMk cId="1880152874" sldId="801"/>
        </pc:sldMkLst>
      </pc:sldChg>
      <pc:sldChg chg="del">
        <pc:chgData name="Jim Fleming" userId="161791bae1afb603" providerId="LiveId" clId="{FD7D79C0-CDBC-864D-AFAE-2B858393C9B1}" dt="2025-02-25T21:30:57.254" v="10" actId="2696"/>
        <pc:sldMkLst>
          <pc:docMk/>
          <pc:sldMk cId="3646654082" sldId="802"/>
        </pc:sldMkLst>
      </pc:sldChg>
      <pc:sldChg chg="del">
        <pc:chgData name="Jim Fleming" userId="161791bae1afb603" providerId="LiveId" clId="{FD7D79C0-CDBC-864D-AFAE-2B858393C9B1}" dt="2025-02-25T21:31:01.039" v="19" actId="2696"/>
        <pc:sldMkLst>
          <pc:docMk/>
          <pc:sldMk cId="2826285604" sldId="803"/>
        </pc:sldMkLst>
      </pc:sldChg>
      <pc:sldChg chg="del">
        <pc:chgData name="Jim Fleming" userId="161791bae1afb603" providerId="LiveId" clId="{FD7D79C0-CDBC-864D-AFAE-2B858393C9B1}" dt="2025-02-25T21:31:02.151" v="20" actId="2696"/>
        <pc:sldMkLst>
          <pc:docMk/>
          <pc:sldMk cId="4021552692" sldId="804"/>
        </pc:sldMkLst>
      </pc:sldChg>
      <pc:sldChg chg="modSp mod ord">
        <pc:chgData name="Jim Fleming" userId="161791bae1afb603" providerId="LiveId" clId="{FD7D79C0-CDBC-864D-AFAE-2B858393C9B1}" dt="2025-03-01T16:41:18.853" v="177" actId="20578"/>
        <pc:sldMkLst>
          <pc:docMk/>
          <pc:sldMk cId="3859343253" sldId="805"/>
        </pc:sldMkLst>
        <pc:spChg chg="mod">
          <ac:chgData name="Jim Fleming" userId="161791bae1afb603" providerId="LiveId" clId="{FD7D79C0-CDBC-864D-AFAE-2B858393C9B1}" dt="2025-02-25T21:44:59.160" v="141" actId="20577"/>
          <ac:spMkLst>
            <pc:docMk/>
            <pc:sldMk cId="3859343253" sldId="805"/>
            <ac:spMk id="2" creationId="{A3723814-71D5-3DE6-BFCC-E788603A96A0}"/>
          </ac:spMkLst>
        </pc:spChg>
        <pc:spChg chg="mod">
          <ac:chgData name="Jim Fleming" userId="161791bae1afb603" providerId="LiveId" clId="{FD7D79C0-CDBC-864D-AFAE-2B858393C9B1}" dt="2025-02-25T21:45:31.240" v="155" actId="20577"/>
          <ac:spMkLst>
            <pc:docMk/>
            <pc:sldMk cId="3859343253" sldId="805"/>
            <ac:spMk id="3" creationId="{4330723D-1527-3F69-D1EF-73770BEB2EB4}"/>
          </ac:spMkLst>
        </pc:spChg>
      </pc:sldChg>
      <pc:sldChg chg="modSp add mod">
        <pc:chgData name="Jim Fleming" userId="161791bae1afb603" providerId="LiveId" clId="{FD7D79C0-CDBC-864D-AFAE-2B858393C9B1}" dt="2025-02-25T21:38:29.038" v="51" actId="20577"/>
        <pc:sldMkLst>
          <pc:docMk/>
          <pc:sldMk cId="884877938" sldId="806"/>
        </pc:sldMkLst>
        <pc:spChg chg="mod">
          <ac:chgData name="Jim Fleming" userId="161791bae1afb603" providerId="LiveId" clId="{FD7D79C0-CDBC-864D-AFAE-2B858393C9B1}" dt="2025-02-25T21:38:29.038" v="51" actId="20577"/>
          <ac:spMkLst>
            <pc:docMk/>
            <pc:sldMk cId="884877938" sldId="806"/>
            <ac:spMk id="9" creationId="{E96FF7A2-DF0C-EC71-D454-21DC00277A69}"/>
          </ac:spMkLst>
        </pc:spChg>
      </pc:sldChg>
      <pc:sldChg chg="del">
        <pc:chgData name="Jim Fleming" userId="161791bae1afb603" providerId="LiveId" clId="{FD7D79C0-CDBC-864D-AFAE-2B858393C9B1}" dt="2025-02-25T21:30:55.879" v="8" actId="2696"/>
        <pc:sldMkLst>
          <pc:docMk/>
          <pc:sldMk cId="4033593973" sldId="806"/>
        </pc:sldMkLst>
      </pc:sldChg>
      <pc:sldChg chg="del">
        <pc:chgData name="Jim Fleming" userId="161791bae1afb603" providerId="LiveId" clId="{FD7D79C0-CDBC-864D-AFAE-2B858393C9B1}" dt="2025-02-25T21:30:58.465" v="12" actId="2696"/>
        <pc:sldMkLst>
          <pc:docMk/>
          <pc:sldMk cId="3728217671" sldId="807"/>
        </pc:sldMkLst>
      </pc:sldChg>
      <pc:sldChg chg="modSp add mod">
        <pc:chgData name="Jim Fleming" userId="161791bae1afb603" providerId="LiveId" clId="{FD7D79C0-CDBC-864D-AFAE-2B858393C9B1}" dt="2025-02-25T21:38:31.853" v="52" actId="6549"/>
        <pc:sldMkLst>
          <pc:docMk/>
          <pc:sldMk cId="4086518240" sldId="807"/>
        </pc:sldMkLst>
        <pc:spChg chg="mod">
          <ac:chgData name="Jim Fleming" userId="161791bae1afb603" providerId="LiveId" clId="{FD7D79C0-CDBC-864D-AFAE-2B858393C9B1}" dt="2025-02-25T21:38:31.853" v="52" actId="6549"/>
          <ac:spMkLst>
            <pc:docMk/>
            <pc:sldMk cId="4086518240" sldId="807"/>
            <ac:spMk id="9" creationId="{E9FFFEE8-F81B-72EE-3CE5-382192E35FD3}"/>
          </ac:spMkLst>
        </pc:spChg>
      </pc:sldChg>
      <pc:sldChg chg="add ord">
        <pc:chgData name="Jim Fleming" userId="161791bae1afb603" providerId="LiveId" clId="{FD7D79C0-CDBC-864D-AFAE-2B858393C9B1}" dt="2025-02-25T21:38:44.767" v="54" actId="20578"/>
        <pc:sldMkLst>
          <pc:docMk/>
          <pc:sldMk cId="2269182336" sldId="808"/>
        </pc:sldMkLst>
      </pc:sldChg>
      <pc:sldChg chg="del">
        <pc:chgData name="Jim Fleming" userId="161791bae1afb603" providerId="LiveId" clId="{FD7D79C0-CDBC-864D-AFAE-2B858393C9B1}" dt="2025-02-25T21:30:58.821" v="13" actId="2696"/>
        <pc:sldMkLst>
          <pc:docMk/>
          <pc:sldMk cId="3697340365" sldId="808"/>
        </pc:sldMkLst>
      </pc:sldChg>
      <pc:sldChg chg="del">
        <pc:chgData name="Jim Fleming" userId="161791bae1afb603" providerId="LiveId" clId="{FD7D79C0-CDBC-864D-AFAE-2B858393C9B1}" dt="2025-02-25T21:30:59.124" v="14" actId="2696"/>
        <pc:sldMkLst>
          <pc:docMk/>
          <pc:sldMk cId="1597018548" sldId="809"/>
        </pc:sldMkLst>
      </pc:sldChg>
      <pc:sldChg chg="add del ord">
        <pc:chgData name="Jim Fleming" userId="161791bae1afb603" providerId="LiveId" clId="{FD7D79C0-CDBC-864D-AFAE-2B858393C9B1}" dt="2025-03-01T16:40:19.134" v="176" actId="2696"/>
        <pc:sldMkLst>
          <pc:docMk/>
          <pc:sldMk cId="4097176717" sldId="809"/>
        </pc:sldMkLst>
      </pc:sldChg>
      <pc:sldChg chg="del">
        <pc:chgData name="Jim Fleming" userId="161791bae1afb603" providerId="LiveId" clId="{FD7D79C0-CDBC-864D-AFAE-2B858393C9B1}" dt="2025-02-25T21:30:59.368" v="15" actId="2696"/>
        <pc:sldMkLst>
          <pc:docMk/>
          <pc:sldMk cId="675467432" sldId="810"/>
        </pc:sldMkLst>
      </pc:sldChg>
      <pc:sldChg chg="add">
        <pc:chgData name="Jim Fleming" userId="161791bae1afb603" providerId="LiveId" clId="{FD7D79C0-CDBC-864D-AFAE-2B858393C9B1}" dt="2025-02-25T21:38:50.772" v="57" actId="2890"/>
        <pc:sldMkLst>
          <pc:docMk/>
          <pc:sldMk cId="2242070759" sldId="810"/>
        </pc:sldMkLst>
      </pc:sldChg>
      <pc:sldChg chg="del">
        <pc:chgData name="Jim Fleming" userId="161791bae1afb603" providerId="LiveId" clId="{FD7D79C0-CDBC-864D-AFAE-2B858393C9B1}" dt="2025-02-25T21:30:59.588" v="16" actId="2696"/>
        <pc:sldMkLst>
          <pc:docMk/>
          <pc:sldMk cId="3044115548" sldId="811"/>
        </pc:sldMkLst>
      </pc:sldChg>
      <pc:sldChg chg="add del">
        <pc:chgData name="Jim Fleming" userId="161791bae1afb603" providerId="LiveId" clId="{FD7D79C0-CDBC-864D-AFAE-2B858393C9B1}" dt="2025-03-01T16:46:48.715" v="183" actId="2696"/>
        <pc:sldMkLst>
          <pc:docMk/>
          <pc:sldMk cId="3224466928" sldId="811"/>
        </pc:sldMkLst>
      </pc:sldChg>
      <pc:sldChg chg="del">
        <pc:chgData name="Jim Fleming" userId="161791bae1afb603" providerId="LiveId" clId="{FD7D79C0-CDBC-864D-AFAE-2B858393C9B1}" dt="2025-02-25T21:30:59.815" v="17" actId="2696"/>
        <pc:sldMkLst>
          <pc:docMk/>
          <pc:sldMk cId="9075129" sldId="812"/>
        </pc:sldMkLst>
      </pc:sldChg>
      <pc:sldChg chg="add del replId">
        <pc:chgData name="Jim Fleming" userId="161791bae1afb603" providerId="LiveId" clId="{FD7D79C0-CDBC-864D-AFAE-2B858393C9B1}" dt="2025-03-01T16:46:49.671" v="184" actId="2696"/>
        <pc:sldMkLst>
          <pc:docMk/>
          <pc:sldMk cId="777047832" sldId="812"/>
        </pc:sldMkLst>
      </pc:sldChg>
      <pc:sldChg chg="del">
        <pc:chgData name="Jim Fleming" userId="161791bae1afb603" providerId="LiveId" clId="{FD7D79C0-CDBC-864D-AFAE-2B858393C9B1}" dt="2025-02-25T21:31:00.229" v="18" actId="2696"/>
        <pc:sldMkLst>
          <pc:docMk/>
          <pc:sldMk cId="2336322228" sldId="813"/>
        </pc:sldMkLst>
      </pc:sldChg>
      <pc:sldChg chg="modSp add mod ord">
        <pc:chgData name="Jim Fleming" userId="161791bae1afb603" providerId="LiveId" clId="{FD7D79C0-CDBC-864D-AFAE-2B858393C9B1}" dt="2025-02-25T21:39:29.850" v="72" actId="20577"/>
        <pc:sldMkLst>
          <pc:docMk/>
          <pc:sldMk cId="3228630070" sldId="813"/>
        </pc:sldMkLst>
        <pc:spChg chg="mod">
          <ac:chgData name="Jim Fleming" userId="161791bae1afb603" providerId="LiveId" clId="{FD7D79C0-CDBC-864D-AFAE-2B858393C9B1}" dt="2025-02-25T21:39:29.850" v="72" actId="20577"/>
          <ac:spMkLst>
            <pc:docMk/>
            <pc:sldMk cId="3228630070" sldId="813"/>
            <ac:spMk id="9" creationId="{B0EC11A9-AAE1-E9B7-2A69-228808406B56}"/>
          </ac:spMkLst>
        </pc:spChg>
      </pc:sldChg>
      <pc:sldChg chg="modSp add mod">
        <pc:chgData name="Jim Fleming" userId="161791bae1afb603" providerId="LiveId" clId="{FD7D79C0-CDBC-864D-AFAE-2B858393C9B1}" dt="2025-02-25T21:39:34.063" v="73" actId="6549"/>
        <pc:sldMkLst>
          <pc:docMk/>
          <pc:sldMk cId="689658310" sldId="814"/>
        </pc:sldMkLst>
        <pc:spChg chg="mod">
          <ac:chgData name="Jim Fleming" userId="161791bae1afb603" providerId="LiveId" clId="{FD7D79C0-CDBC-864D-AFAE-2B858393C9B1}" dt="2025-02-25T21:39:34.063" v="73" actId="6549"/>
          <ac:spMkLst>
            <pc:docMk/>
            <pc:sldMk cId="689658310" sldId="814"/>
            <ac:spMk id="9" creationId="{C2B99ED6-E334-7377-6705-47F8B0C01046}"/>
          </ac:spMkLst>
        </pc:spChg>
      </pc:sldChg>
      <pc:sldChg chg="del">
        <pc:chgData name="Jim Fleming" userId="161791bae1afb603" providerId="LiveId" clId="{FD7D79C0-CDBC-864D-AFAE-2B858393C9B1}" dt="2025-02-25T21:31:03.901" v="22" actId="2696"/>
        <pc:sldMkLst>
          <pc:docMk/>
          <pc:sldMk cId="2090696723" sldId="814"/>
        </pc:sldMkLst>
      </pc:sldChg>
      <pc:sldChg chg="modSp add mod ord">
        <pc:chgData name="Jim Fleming" userId="161791bae1afb603" providerId="LiveId" clId="{FD7D79C0-CDBC-864D-AFAE-2B858393C9B1}" dt="2025-02-25T21:40:30.192" v="77" actId="20577"/>
        <pc:sldMkLst>
          <pc:docMk/>
          <pc:sldMk cId="2907397964" sldId="815"/>
        </pc:sldMkLst>
        <pc:spChg chg="mod">
          <ac:chgData name="Jim Fleming" userId="161791bae1afb603" providerId="LiveId" clId="{FD7D79C0-CDBC-864D-AFAE-2B858393C9B1}" dt="2025-02-25T21:40:30.192" v="77" actId="20577"/>
          <ac:spMkLst>
            <pc:docMk/>
            <pc:sldMk cId="2907397964" sldId="815"/>
            <ac:spMk id="9" creationId="{D66F910E-DE04-18C5-02D5-F9480084D07F}"/>
          </ac:spMkLst>
        </pc:spChg>
      </pc:sldChg>
      <pc:sldChg chg="add del">
        <pc:chgData name="Jim Fleming" userId="161791bae1afb603" providerId="LiveId" clId="{FD7D79C0-CDBC-864D-AFAE-2B858393C9B1}" dt="2025-02-25T21:44:10.979" v="110" actId="2696"/>
        <pc:sldMkLst>
          <pc:docMk/>
          <pc:sldMk cId="626857918" sldId="816"/>
        </pc:sldMkLst>
      </pc:sldChg>
      <pc:sldChg chg="del">
        <pc:chgData name="Jim Fleming" userId="161791bae1afb603" providerId="LiveId" clId="{FD7D79C0-CDBC-864D-AFAE-2B858393C9B1}" dt="2025-02-25T21:30:42.513" v="0" actId="2696"/>
        <pc:sldMkLst>
          <pc:docMk/>
          <pc:sldMk cId="780834744" sldId="816"/>
        </pc:sldMkLst>
      </pc:sldChg>
      <pc:sldChg chg="del">
        <pc:chgData name="Jim Fleming" userId="161791bae1afb603" providerId="LiveId" clId="{FD7D79C0-CDBC-864D-AFAE-2B858393C9B1}" dt="2025-02-25T21:31:06.316" v="24" actId="2696"/>
        <pc:sldMkLst>
          <pc:docMk/>
          <pc:sldMk cId="902992925" sldId="817"/>
        </pc:sldMkLst>
      </pc:sldChg>
      <pc:sldChg chg="modSp add mod">
        <pc:chgData name="Jim Fleming" userId="161791bae1afb603" providerId="LiveId" clId="{FD7D79C0-CDBC-864D-AFAE-2B858393C9B1}" dt="2025-02-25T21:43:57.317" v="109" actId="207"/>
        <pc:sldMkLst>
          <pc:docMk/>
          <pc:sldMk cId="1597077685" sldId="817"/>
        </pc:sldMkLst>
        <pc:spChg chg="mod">
          <ac:chgData name="Jim Fleming" userId="161791bae1afb603" providerId="LiveId" clId="{FD7D79C0-CDBC-864D-AFAE-2B858393C9B1}" dt="2025-02-25T21:43:57.317" v="109" actId="207"/>
          <ac:spMkLst>
            <pc:docMk/>
            <pc:sldMk cId="1597077685" sldId="817"/>
            <ac:spMk id="4" creationId="{DD6DA516-D9E6-63FA-DD78-63A59919D199}"/>
          </ac:spMkLst>
        </pc:spChg>
      </pc:sldChg>
      <pc:sldChg chg="modSp add mod ord">
        <pc:chgData name="Jim Fleming" userId="161791bae1afb603" providerId="LiveId" clId="{FD7D79C0-CDBC-864D-AFAE-2B858393C9B1}" dt="2025-03-01T16:41:24.670" v="178" actId="20578"/>
        <pc:sldMkLst>
          <pc:docMk/>
          <pc:sldMk cId="2962410434" sldId="818"/>
        </pc:sldMkLst>
        <pc:spChg chg="mod">
          <ac:chgData name="Jim Fleming" userId="161791bae1afb603" providerId="LiveId" clId="{FD7D79C0-CDBC-864D-AFAE-2B858393C9B1}" dt="2025-02-25T21:45:08.712" v="151" actId="20577"/>
          <ac:spMkLst>
            <pc:docMk/>
            <pc:sldMk cId="2962410434" sldId="818"/>
            <ac:spMk id="2" creationId="{71F3265D-7D50-C11E-820C-30A729E21268}"/>
          </ac:spMkLst>
        </pc:spChg>
        <pc:spChg chg="mod">
          <ac:chgData name="Jim Fleming" userId="161791bae1afb603" providerId="LiveId" clId="{FD7D79C0-CDBC-864D-AFAE-2B858393C9B1}" dt="2025-02-25T21:45:26.570" v="154" actId="20577"/>
          <ac:spMkLst>
            <pc:docMk/>
            <pc:sldMk cId="2962410434" sldId="818"/>
            <ac:spMk id="3" creationId="{67567D94-B497-2753-0D68-CF625438A5BE}"/>
          </ac:spMkLst>
        </pc:spChg>
      </pc:sldChg>
      <pc:sldChg chg="del">
        <pc:chgData name="Jim Fleming" userId="161791bae1afb603" providerId="LiveId" clId="{FD7D79C0-CDBC-864D-AFAE-2B858393C9B1}" dt="2025-02-25T21:30:55.316" v="7" actId="2696"/>
        <pc:sldMkLst>
          <pc:docMk/>
          <pc:sldMk cId="1931304875" sldId="819"/>
        </pc:sldMkLst>
      </pc:sldChg>
      <pc:sldChg chg="modSp add mod ord">
        <pc:chgData name="Jim Fleming" userId="161791bae1afb603" providerId="LiveId" clId="{FD7D79C0-CDBC-864D-AFAE-2B858393C9B1}" dt="2025-03-01T16:41:31.113" v="179" actId="20578"/>
        <pc:sldMkLst>
          <pc:docMk/>
          <pc:sldMk cId="2654503922" sldId="819"/>
        </pc:sldMkLst>
        <pc:spChg chg="mod">
          <ac:chgData name="Jim Fleming" userId="161791bae1afb603" providerId="LiveId" clId="{FD7D79C0-CDBC-864D-AFAE-2B858393C9B1}" dt="2025-02-25T21:45:46.873" v="171" actId="20577"/>
          <ac:spMkLst>
            <pc:docMk/>
            <pc:sldMk cId="2654503922" sldId="819"/>
            <ac:spMk id="2" creationId="{EEBE2BDB-542B-9EAA-E094-AC2C7122FA5D}"/>
          </ac:spMkLst>
        </pc:spChg>
        <pc:spChg chg="mod">
          <ac:chgData name="Jim Fleming" userId="161791bae1afb603" providerId="LiveId" clId="{FD7D79C0-CDBC-864D-AFAE-2B858393C9B1}" dt="2025-02-25T21:45:56.779" v="172"/>
          <ac:spMkLst>
            <pc:docMk/>
            <pc:sldMk cId="2654503922" sldId="819"/>
            <ac:spMk id="3" creationId="{A66B2F44-2F0C-7FFE-5AE7-43A63E170F7E}"/>
          </ac:spMkLst>
        </pc:spChg>
      </pc:sldChg>
      <pc:sldChg chg="del">
        <pc:chgData name="Jim Fleming" userId="161791bae1afb603" providerId="LiveId" clId="{FD7D79C0-CDBC-864D-AFAE-2B858393C9B1}" dt="2025-02-25T21:30:56.511" v="9" actId="2696"/>
        <pc:sldMkLst>
          <pc:docMk/>
          <pc:sldMk cId="501885271" sldId="820"/>
        </pc:sldMkLst>
      </pc:sldChg>
      <pc:sldChg chg="modSp add mod ord">
        <pc:chgData name="Jim Fleming" userId="161791bae1afb603" providerId="LiveId" clId="{FD7D79C0-CDBC-864D-AFAE-2B858393C9B1}" dt="2025-03-01T16:41:35.191" v="180" actId="20578"/>
        <pc:sldMkLst>
          <pc:docMk/>
          <pc:sldMk cId="1505727416" sldId="820"/>
        </pc:sldMkLst>
        <pc:spChg chg="mod">
          <ac:chgData name="Jim Fleming" userId="161791bae1afb603" providerId="LiveId" clId="{FD7D79C0-CDBC-864D-AFAE-2B858393C9B1}" dt="2025-02-25T21:46:07.515" v="174" actId="20577"/>
          <ac:spMkLst>
            <pc:docMk/>
            <pc:sldMk cId="1505727416" sldId="820"/>
            <ac:spMk id="2" creationId="{BC289878-5091-4403-BD21-CF9D177FC8CA}"/>
          </ac:spMkLst>
        </pc:spChg>
        <pc:spChg chg="mod">
          <ac:chgData name="Jim Fleming" userId="161791bae1afb603" providerId="LiveId" clId="{FD7D79C0-CDBC-864D-AFAE-2B858393C9B1}" dt="2025-02-25T21:46:16.191" v="175"/>
          <ac:spMkLst>
            <pc:docMk/>
            <pc:sldMk cId="1505727416" sldId="820"/>
            <ac:spMk id="3" creationId="{BBD6082A-3E39-B246-35CB-8FE347E16417}"/>
          </ac:spMkLst>
        </pc:spChg>
      </pc:sldChg>
      <pc:sldChg chg="add ord">
        <pc:chgData name="Jim Fleming" userId="161791bae1afb603" providerId="LiveId" clId="{FD7D79C0-CDBC-864D-AFAE-2B858393C9B1}" dt="2025-03-01T16:45:58.661" v="182" actId="20578"/>
        <pc:sldMkLst>
          <pc:docMk/>
          <pc:sldMk cId="1096922438" sldId="821"/>
        </pc:sldMkLst>
      </pc:sldChg>
      <pc:sldChg chg="del">
        <pc:chgData name="Jim Fleming" userId="161791bae1afb603" providerId="LiveId" clId="{FD7D79C0-CDBC-864D-AFAE-2B858393C9B1}" dt="2025-02-25T21:30:57.975" v="11" actId="2696"/>
        <pc:sldMkLst>
          <pc:docMk/>
          <pc:sldMk cId="3750872592" sldId="821"/>
        </pc:sldMkLst>
      </pc:sldChg>
      <pc:sldChg chg="del">
        <pc:chgData name="Jim Fleming" userId="161791bae1afb603" providerId="LiveId" clId="{FD7D79C0-CDBC-864D-AFAE-2B858393C9B1}" dt="2025-02-25T21:31:05.176" v="23" actId="2696"/>
        <pc:sldMkLst>
          <pc:docMk/>
          <pc:sldMk cId="3375421223" sldId="822"/>
        </pc:sldMkLst>
      </pc:sldChg>
    </pc:docChg>
  </pc:docChgLst>
  <pc:docChgLst>
    <pc:chgData name="Jim Fleming" userId="161791bae1afb603" providerId="LiveId" clId="{6D7BDD3E-F231-AB44-A824-B0DE2D6EAA5E}"/>
    <pc:docChg chg="custSel addSld delSld modSld sldOrd">
      <pc:chgData name="Jim Fleming" userId="161791bae1afb603" providerId="LiveId" clId="{6D7BDD3E-F231-AB44-A824-B0DE2D6EAA5E}" dt="2024-08-03T18:56:06.913" v="121" actId="14100"/>
      <pc:docMkLst>
        <pc:docMk/>
      </pc:docMkLst>
      <pc:sldChg chg="modSp mod">
        <pc:chgData name="Jim Fleming" userId="161791bae1afb603" providerId="LiveId" clId="{6D7BDD3E-F231-AB44-A824-B0DE2D6EAA5E}" dt="2024-08-03T18:44:16.642" v="11" actId="6549"/>
        <pc:sldMkLst>
          <pc:docMk/>
          <pc:sldMk cId="384459236" sldId="666"/>
        </pc:sldMkLst>
      </pc:sldChg>
      <pc:sldChg chg="modSp add del mod">
        <pc:chgData name="Jim Fleming" userId="161791bae1afb603" providerId="LiveId" clId="{6D7BDD3E-F231-AB44-A824-B0DE2D6EAA5E}" dt="2024-08-03T18:47:41.687" v="61" actId="2696"/>
        <pc:sldMkLst>
          <pc:docMk/>
          <pc:sldMk cId="551289074" sldId="679"/>
        </pc:sldMkLst>
      </pc:sldChg>
      <pc:sldChg chg="modSp add del mod">
        <pc:chgData name="Jim Fleming" userId="161791bae1afb603" providerId="LiveId" clId="{6D7BDD3E-F231-AB44-A824-B0DE2D6EAA5E}" dt="2024-08-03T18:47:39.149" v="60" actId="2696"/>
        <pc:sldMkLst>
          <pc:docMk/>
          <pc:sldMk cId="3568669834" sldId="680"/>
        </pc:sldMkLst>
      </pc:sldChg>
      <pc:sldChg chg="modSp add mod ord">
        <pc:chgData name="Jim Fleming" userId="161791bae1afb603" providerId="LiveId" clId="{6D7BDD3E-F231-AB44-A824-B0DE2D6EAA5E}" dt="2024-08-03T18:56:06.913" v="121" actId="14100"/>
        <pc:sldMkLst>
          <pc:docMk/>
          <pc:sldMk cId="1329755425" sldId="681"/>
        </pc:sldMkLst>
      </pc:sldChg>
      <pc:sldChg chg="addSp delSp modSp add mod ord modShow">
        <pc:chgData name="Jim Fleming" userId="161791bae1afb603" providerId="LiveId" clId="{6D7BDD3E-F231-AB44-A824-B0DE2D6EAA5E}" dt="2024-08-03T18:54:11.538" v="120" actId="20578"/>
        <pc:sldMkLst>
          <pc:docMk/>
          <pc:sldMk cId="179297447" sldId="682"/>
        </pc:sldMkLst>
      </pc:sldChg>
      <pc:sldChg chg="modSp add mod ord">
        <pc:chgData name="Jim Fleming" userId="161791bae1afb603" providerId="LiveId" clId="{6D7BDD3E-F231-AB44-A824-B0DE2D6EAA5E}" dt="2024-08-03T18:54:11.538" v="120" actId="20578"/>
        <pc:sldMkLst>
          <pc:docMk/>
          <pc:sldMk cId="2098405941" sldId="683"/>
        </pc:sldMkLst>
      </pc:sldChg>
      <pc:sldChg chg="modSp add mod ord modShow">
        <pc:chgData name="Jim Fleming" userId="161791bae1afb603" providerId="LiveId" clId="{6D7BDD3E-F231-AB44-A824-B0DE2D6EAA5E}" dt="2024-08-03T18:53:07.490" v="109" actId="20577"/>
        <pc:sldMkLst>
          <pc:docMk/>
          <pc:sldMk cId="993400007" sldId="684"/>
        </pc:sldMkLst>
      </pc:sldChg>
      <pc:sldChg chg="modSp add mod">
        <pc:chgData name="Jim Fleming" userId="161791bae1afb603" providerId="LiveId" clId="{6D7BDD3E-F231-AB44-A824-B0DE2D6EAA5E}" dt="2024-08-03T18:53:04.680" v="106" actId="6549"/>
        <pc:sldMkLst>
          <pc:docMk/>
          <pc:sldMk cId="413409546" sldId="685"/>
        </pc:sldMkLst>
      </pc:sldChg>
      <pc:sldChg chg="modSp add mod">
        <pc:chgData name="Jim Fleming" userId="161791bae1afb603" providerId="LiveId" clId="{6D7BDD3E-F231-AB44-A824-B0DE2D6EAA5E}" dt="2024-08-03T18:53:23.536" v="112" actId="20577"/>
        <pc:sldMkLst>
          <pc:docMk/>
          <pc:sldMk cId="2197171916" sldId="686"/>
        </pc:sldMkLst>
      </pc:sldChg>
      <pc:sldChg chg="add ord">
        <pc:chgData name="Jim Fleming" userId="161791bae1afb603" providerId="LiveId" clId="{6D7BDD3E-F231-AB44-A824-B0DE2D6EAA5E}" dt="2024-08-03T18:53:38.265" v="117" actId="20578"/>
        <pc:sldMkLst>
          <pc:docMk/>
          <pc:sldMk cId="673993214" sldId="687"/>
        </pc:sldMkLst>
      </pc:sldChg>
      <pc:sldChg chg="add ord">
        <pc:chgData name="Jim Fleming" userId="161791bae1afb603" providerId="LiveId" clId="{6D7BDD3E-F231-AB44-A824-B0DE2D6EAA5E}" dt="2024-08-03T18:53:35.105" v="116" actId="20578"/>
        <pc:sldMkLst>
          <pc:docMk/>
          <pc:sldMk cId="3571601530" sldId="688"/>
        </pc:sldMkLst>
      </pc:sldChg>
      <pc:sldChg chg="add ord replId">
        <pc:chgData name="Jim Fleming" userId="161791bae1afb603" providerId="LiveId" clId="{6D7BDD3E-F231-AB44-A824-B0DE2D6EAA5E}" dt="2024-08-03T18:54:11.538" v="120" actId="20578"/>
        <pc:sldMkLst>
          <pc:docMk/>
          <pc:sldMk cId="60831492" sldId="689"/>
        </pc:sldMkLst>
      </pc:sldChg>
      <pc:sldChg chg="del">
        <pc:chgData name="Jim Fleming" userId="161791bae1afb603" providerId="LiveId" clId="{6D7BDD3E-F231-AB44-A824-B0DE2D6EAA5E}" dt="2024-08-03T18:44:30.378" v="31" actId="2696"/>
        <pc:sldMkLst>
          <pc:docMk/>
          <pc:sldMk cId="78131488" sldId="690"/>
        </pc:sldMkLst>
      </pc:sldChg>
      <pc:sldChg chg="add ord">
        <pc:chgData name="Jim Fleming" userId="161791bae1afb603" providerId="LiveId" clId="{6D7BDD3E-F231-AB44-A824-B0DE2D6EAA5E}" dt="2024-08-03T18:53:42.002" v="119" actId="20578"/>
        <pc:sldMkLst>
          <pc:docMk/>
          <pc:sldMk cId="1679522877" sldId="690"/>
        </pc:sldMkLst>
      </pc:sldChg>
      <pc:sldChg chg="del">
        <pc:chgData name="Jim Fleming" userId="161791bae1afb603" providerId="LiveId" clId="{6D7BDD3E-F231-AB44-A824-B0DE2D6EAA5E}" dt="2024-08-03T18:44:31.485" v="32" actId="2696"/>
        <pc:sldMkLst>
          <pc:docMk/>
          <pc:sldMk cId="144010969" sldId="691"/>
        </pc:sldMkLst>
      </pc:sldChg>
    </pc:docChg>
  </pc:docChgLst>
  <pc:docChgLst>
    <pc:chgData name="Jim Fleming" userId="161791bae1afb603" providerId="LiveId" clId="{2CCB9CA5-06B1-F54A-AC44-97F919F458DE}"/>
    <pc:docChg chg="custSel addSld delSld modSld sldOrd">
      <pc:chgData name="Jim Fleming" userId="161791bae1afb603" providerId="LiveId" clId="{2CCB9CA5-06B1-F54A-AC44-97F919F458DE}" dt="2023-11-19T01:51:38.081" v="263" actId="2696"/>
      <pc:docMkLst>
        <pc:docMk/>
      </pc:docMkLst>
      <pc:sldChg chg="modSp mod ord">
        <pc:chgData name="Jim Fleming" userId="161791bae1afb603" providerId="LiveId" clId="{2CCB9CA5-06B1-F54A-AC44-97F919F458DE}" dt="2023-11-19T01:51:27.041" v="258" actId="20578"/>
        <pc:sldMkLst>
          <pc:docMk/>
          <pc:sldMk cId="270792197" sldId="563"/>
        </pc:sldMkLst>
      </pc:sldChg>
      <pc:sldChg chg="modSp mod">
        <pc:chgData name="Jim Fleming" userId="161791bae1afb603" providerId="LiveId" clId="{2CCB9CA5-06B1-F54A-AC44-97F919F458DE}" dt="2023-11-19T01:49:32.111" v="240" actId="20577"/>
        <pc:sldMkLst>
          <pc:docMk/>
          <pc:sldMk cId="683045052" sldId="607"/>
        </pc:sldMkLst>
      </pc:sldChg>
      <pc:sldChg chg="del">
        <pc:chgData name="Jim Fleming" userId="161791bae1afb603" providerId="LiveId" clId="{2CCB9CA5-06B1-F54A-AC44-97F919F458DE}" dt="2023-11-19T01:46:56.136" v="140" actId="2696"/>
        <pc:sldMkLst>
          <pc:docMk/>
          <pc:sldMk cId="2857941999" sldId="617"/>
        </pc:sldMkLst>
      </pc:sldChg>
      <pc:sldChg chg="del">
        <pc:chgData name="Jim Fleming" userId="161791bae1afb603" providerId="LiveId" clId="{2CCB9CA5-06B1-F54A-AC44-97F919F458DE}" dt="2023-11-19T01:46:56.574" v="141" actId="2696"/>
        <pc:sldMkLst>
          <pc:docMk/>
          <pc:sldMk cId="1817492945" sldId="618"/>
        </pc:sldMkLst>
      </pc:sldChg>
      <pc:sldChg chg="modSp mod ord">
        <pc:chgData name="Jim Fleming" userId="161791bae1afb603" providerId="LiveId" clId="{2CCB9CA5-06B1-F54A-AC44-97F919F458DE}" dt="2023-11-19T01:50:35.038" v="247" actId="14100"/>
        <pc:sldMkLst>
          <pc:docMk/>
          <pc:sldMk cId="340736095" sldId="619"/>
        </pc:sldMkLst>
      </pc:sldChg>
      <pc:sldChg chg="del">
        <pc:chgData name="Jim Fleming" userId="161791bae1afb603" providerId="LiveId" clId="{2CCB9CA5-06B1-F54A-AC44-97F919F458DE}" dt="2023-11-19T01:50:53.622" v="249" actId="2696"/>
        <pc:sldMkLst>
          <pc:docMk/>
          <pc:sldMk cId="2911037679" sldId="620"/>
        </pc:sldMkLst>
      </pc:sldChg>
      <pc:sldChg chg="del">
        <pc:chgData name="Jim Fleming" userId="161791bae1afb603" providerId="LiveId" clId="{2CCB9CA5-06B1-F54A-AC44-97F919F458DE}" dt="2023-11-19T01:50:54.485" v="251" actId="2696"/>
        <pc:sldMkLst>
          <pc:docMk/>
          <pc:sldMk cId="3013769601" sldId="621"/>
        </pc:sldMkLst>
      </pc:sldChg>
      <pc:sldChg chg="del">
        <pc:chgData name="Jim Fleming" userId="161791bae1afb603" providerId="LiveId" clId="{2CCB9CA5-06B1-F54A-AC44-97F919F458DE}" dt="2023-11-19T01:50:54.102" v="250" actId="2696"/>
        <pc:sldMkLst>
          <pc:docMk/>
          <pc:sldMk cId="2433919424" sldId="622"/>
        </pc:sldMkLst>
      </pc:sldChg>
      <pc:sldChg chg="del">
        <pc:chgData name="Jim Fleming" userId="161791bae1afb603" providerId="LiveId" clId="{2CCB9CA5-06B1-F54A-AC44-97F919F458DE}" dt="2023-11-19T01:44:49.012" v="14" actId="2696"/>
        <pc:sldMkLst>
          <pc:docMk/>
          <pc:sldMk cId="193932846" sldId="623"/>
        </pc:sldMkLst>
      </pc:sldChg>
      <pc:sldChg chg="del">
        <pc:chgData name="Jim Fleming" userId="161791bae1afb603" providerId="LiveId" clId="{2CCB9CA5-06B1-F54A-AC44-97F919F458DE}" dt="2023-11-19T01:46:57.445" v="142" actId="2696"/>
        <pc:sldMkLst>
          <pc:docMk/>
          <pc:sldMk cId="512487870" sldId="624"/>
        </pc:sldMkLst>
      </pc:sldChg>
      <pc:sldChg chg="del">
        <pc:chgData name="Jim Fleming" userId="161791bae1afb603" providerId="LiveId" clId="{2CCB9CA5-06B1-F54A-AC44-97F919F458DE}" dt="2023-11-19T01:50:56.290" v="254" actId="2696"/>
        <pc:sldMkLst>
          <pc:docMk/>
          <pc:sldMk cId="1136238272" sldId="625"/>
        </pc:sldMkLst>
      </pc:sldChg>
      <pc:sldChg chg="del">
        <pc:chgData name="Jim Fleming" userId="161791bae1afb603" providerId="LiveId" clId="{2CCB9CA5-06B1-F54A-AC44-97F919F458DE}" dt="2023-11-19T01:50:53.010" v="248" actId="2696"/>
        <pc:sldMkLst>
          <pc:docMk/>
          <pc:sldMk cId="2570436449" sldId="626"/>
        </pc:sldMkLst>
      </pc:sldChg>
      <pc:sldChg chg="del">
        <pc:chgData name="Jim Fleming" userId="161791bae1afb603" providerId="LiveId" clId="{2CCB9CA5-06B1-F54A-AC44-97F919F458DE}" dt="2023-11-19T01:44:52.320" v="15" actId="2696"/>
        <pc:sldMkLst>
          <pc:docMk/>
          <pc:sldMk cId="1938528030" sldId="627"/>
        </pc:sldMkLst>
      </pc:sldChg>
      <pc:sldChg chg="modSp mod">
        <pc:chgData name="Jim Fleming" userId="161791bae1afb603" providerId="LiveId" clId="{2CCB9CA5-06B1-F54A-AC44-97F919F458DE}" dt="2023-11-19T01:46:50.039" v="137" actId="6549"/>
        <pc:sldMkLst>
          <pc:docMk/>
          <pc:sldMk cId="2821003419" sldId="628"/>
        </pc:sldMkLst>
      </pc:sldChg>
      <pc:sldChg chg="del">
        <pc:chgData name="Jim Fleming" userId="161791bae1afb603" providerId="LiveId" clId="{2CCB9CA5-06B1-F54A-AC44-97F919F458DE}" dt="2023-11-19T01:46:54.568" v="139" actId="2696"/>
        <pc:sldMkLst>
          <pc:docMk/>
          <pc:sldMk cId="2741987892" sldId="629"/>
        </pc:sldMkLst>
      </pc:sldChg>
      <pc:sldChg chg="modSp mod ord">
        <pc:chgData name="Jim Fleming" userId="161791bae1afb603" providerId="LiveId" clId="{2CCB9CA5-06B1-F54A-AC44-97F919F458DE}" dt="2023-11-19T01:47:11.163" v="143" actId="20578"/>
        <pc:sldMkLst>
          <pc:docMk/>
          <pc:sldMk cId="1780131733" sldId="630"/>
        </pc:sldMkLst>
      </pc:sldChg>
      <pc:sldChg chg="add">
        <pc:chgData name="Jim Fleming" userId="161791bae1afb603" providerId="LiveId" clId="{2CCB9CA5-06B1-F54A-AC44-97F919F458DE}" dt="2023-11-19T01:51:14.830" v="255" actId="2890"/>
        <pc:sldMkLst>
          <pc:docMk/>
          <pc:sldMk cId="1168562675" sldId="631"/>
        </pc:sldMkLst>
      </pc:sldChg>
      <pc:sldChg chg="del">
        <pc:chgData name="Jim Fleming" userId="161791bae1afb603" providerId="LiveId" clId="{2CCB9CA5-06B1-F54A-AC44-97F919F458DE}" dt="2023-11-19T01:46:53.999" v="138" actId="2696"/>
        <pc:sldMkLst>
          <pc:docMk/>
          <pc:sldMk cId="1875222559" sldId="631"/>
        </pc:sldMkLst>
      </pc:sldChg>
      <pc:sldChg chg="del">
        <pc:chgData name="Jim Fleming" userId="161791bae1afb603" providerId="LiveId" clId="{2CCB9CA5-06B1-F54A-AC44-97F919F458DE}" dt="2023-11-19T01:50:55.132" v="252" actId="2696"/>
        <pc:sldMkLst>
          <pc:docMk/>
          <pc:sldMk cId="1210960665" sldId="632"/>
        </pc:sldMkLst>
      </pc:sldChg>
      <pc:sldChg chg="add ord">
        <pc:chgData name="Jim Fleming" userId="161791bae1afb603" providerId="LiveId" clId="{2CCB9CA5-06B1-F54A-AC44-97F919F458DE}" dt="2023-11-19T01:51:28.622" v="259" actId="20578"/>
        <pc:sldMkLst>
          <pc:docMk/>
          <pc:sldMk cId="3257297764" sldId="632"/>
        </pc:sldMkLst>
      </pc:sldChg>
      <pc:sldChg chg="add ord replId">
        <pc:chgData name="Jim Fleming" userId="161791bae1afb603" providerId="LiveId" clId="{2CCB9CA5-06B1-F54A-AC44-97F919F458DE}" dt="2023-11-19T01:51:30.905" v="260" actId="20578"/>
        <pc:sldMkLst>
          <pc:docMk/>
          <pc:sldMk cId="1387172984" sldId="633"/>
        </pc:sldMkLst>
      </pc:sldChg>
      <pc:sldChg chg="del">
        <pc:chgData name="Jim Fleming" userId="161791bae1afb603" providerId="LiveId" clId="{2CCB9CA5-06B1-F54A-AC44-97F919F458DE}" dt="2023-11-19T01:50:55.533" v="253" actId="2696"/>
        <pc:sldMkLst>
          <pc:docMk/>
          <pc:sldMk cId="3051952489" sldId="633"/>
        </pc:sldMkLst>
      </pc:sldChg>
      <pc:sldChg chg="add ord">
        <pc:chgData name="Jim Fleming" userId="161791bae1afb603" providerId="LiveId" clId="{2CCB9CA5-06B1-F54A-AC44-97F919F458DE}" dt="2023-11-19T01:51:33.569" v="261" actId="20578"/>
        <pc:sldMkLst>
          <pc:docMk/>
          <pc:sldMk cId="4110602741" sldId="634"/>
        </pc:sldMkLst>
      </pc:sldChg>
      <pc:sldChg chg="add ord replId">
        <pc:chgData name="Jim Fleming" userId="161791bae1afb603" providerId="LiveId" clId="{2CCB9CA5-06B1-F54A-AC44-97F919F458DE}" dt="2023-11-19T01:51:36.073" v="262" actId="20578"/>
        <pc:sldMkLst>
          <pc:docMk/>
          <pc:sldMk cId="3340674930" sldId="635"/>
        </pc:sldMkLst>
      </pc:sldChg>
      <pc:sldChg chg="add del replId">
        <pc:chgData name="Jim Fleming" userId="161791bae1afb603" providerId="LiveId" clId="{2CCB9CA5-06B1-F54A-AC44-97F919F458DE}" dt="2023-11-19T01:51:38.081" v="263" actId="2696"/>
        <pc:sldMkLst>
          <pc:docMk/>
          <pc:sldMk cId="1718557187" sldId="636"/>
        </pc:sldMkLst>
      </pc:sldChg>
    </pc:docChg>
  </pc:docChgLst>
  <pc:docChgLst>
    <pc:chgData name="Jim Fleming" userId="161791bae1afb603" providerId="LiveId" clId="{6A95B527-166E-A54F-BC4E-8B9229AB2731}"/>
    <pc:docChg chg="custSel addSld delSld modSld sldOrd">
      <pc:chgData name="Jim Fleming" userId="161791bae1afb603" providerId="LiveId" clId="{6A95B527-166E-A54F-BC4E-8B9229AB2731}" dt="2023-11-11T22:14:05.071" v="572" actId="20577"/>
      <pc:docMkLst>
        <pc:docMk/>
      </pc:docMkLst>
      <pc:sldChg chg="modSp mod">
        <pc:chgData name="Jim Fleming" userId="161791bae1afb603" providerId="LiveId" clId="{6A95B527-166E-A54F-BC4E-8B9229AB2731}" dt="2023-11-11T21:15:03.282" v="8" actId="20577"/>
        <pc:sldMkLst>
          <pc:docMk/>
          <pc:sldMk cId="270792197" sldId="563"/>
        </pc:sldMkLst>
      </pc:sldChg>
      <pc:sldChg chg="modSp mod">
        <pc:chgData name="Jim Fleming" userId="161791bae1afb603" providerId="LiveId" clId="{6A95B527-166E-A54F-BC4E-8B9229AB2731}" dt="2023-11-11T21:15:31.529" v="18" actId="6549"/>
        <pc:sldMkLst>
          <pc:docMk/>
          <pc:sldMk cId="189513369" sldId="583"/>
        </pc:sldMkLst>
      </pc:sldChg>
      <pc:sldChg chg="ord">
        <pc:chgData name="Jim Fleming" userId="161791bae1afb603" providerId="LiveId" clId="{6A95B527-166E-A54F-BC4E-8B9229AB2731}" dt="2023-11-11T22:05:38.588" v="257" actId="20578"/>
        <pc:sldMkLst>
          <pc:docMk/>
          <pc:sldMk cId="2827314747" sldId="594"/>
        </pc:sldMkLst>
      </pc:sldChg>
      <pc:sldChg chg="del">
        <pc:chgData name="Jim Fleming" userId="161791bae1afb603" providerId="LiveId" clId="{6A95B527-166E-A54F-BC4E-8B9229AB2731}" dt="2023-11-11T21:15:51.212" v="27" actId="2696"/>
        <pc:sldMkLst>
          <pc:docMk/>
          <pc:sldMk cId="3938386549" sldId="601"/>
        </pc:sldMkLst>
      </pc:sldChg>
      <pc:sldChg chg="ord">
        <pc:chgData name="Jim Fleming" userId="161791bae1afb603" providerId="LiveId" clId="{6A95B527-166E-A54F-BC4E-8B9229AB2731}" dt="2023-11-11T21:22:02.678" v="64" actId="20578"/>
        <pc:sldMkLst>
          <pc:docMk/>
          <pc:sldMk cId="683045052" sldId="607"/>
        </pc:sldMkLst>
      </pc:sldChg>
      <pc:sldChg chg="del">
        <pc:chgData name="Jim Fleming" userId="161791bae1afb603" providerId="LiveId" clId="{6A95B527-166E-A54F-BC4E-8B9229AB2731}" dt="2023-11-11T21:15:48.592" v="26" actId="2696"/>
        <pc:sldMkLst>
          <pc:docMk/>
          <pc:sldMk cId="191869438" sldId="615"/>
        </pc:sldMkLst>
      </pc:sldChg>
      <pc:sldChg chg="del">
        <pc:chgData name="Jim Fleming" userId="161791bae1afb603" providerId="LiveId" clId="{6A95B527-166E-A54F-BC4E-8B9229AB2731}" dt="2023-11-11T21:15:36.805" v="19" actId="2696"/>
        <pc:sldMkLst>
          <pc:docMk/>
          <pc:sldMk cId="1771867604" sldId="616"/>
        </pc:sldMkLst>
      </pc:sldChg>
      <pc:sldChg chg="addSp delSp modSp mod">
        <pc:chgData name="Jim Fleming" userId="161791bae1afb603" providerId="LiveId" clId="{6A95B527-166E-A54F-BC4E-8B9229AB2731}" dt="2023-11-11T21:20:39.197" v="57" actId="20577"/>
        <pc:sldMkLst>
          <pc:docMk/>
          <pc:sldMk cId="2857941999" sldId="617"/>
        </pc:sldMkLst>
      </pc:sldChg>
      <pc:sldChg chg="modSp add mod">
        <pc:chgData name="Jim Fleming" userId="161791bae1afb603" providerId="LiveId" clId="{6A95B527-166E-A54F-BC4E-8B9229AB2731}" dt="2023-11-11T21:20:46.301" v="59" actId="20577"/>
        <pc:sldMkLst>
          <pc:docMk/>
          <pc:sldMk cId="1817492945" sldId="618"/>
        </pc:sldMkLst>
      </pc:sldChg>
      <pc:sldChg chg="del">
        <pc:chgData name="Jim Fleming" userId="161791bae1afb603" providerId="LiveId" clId="{6A95B527-166E-A54F-BC4E-8B9229AB2731}" dt="2023-11-11T21:15:42.558" v="21" actId="2696"/>
        <pc:sldMkLst>
          <pc:docMk/>
          <pc:sldMk cId="2966094806" sldId="618"/>
        </pc:sldMkLst>
      </pc:sldChg>
      <pc:sldChg chg="addSp modSp add mod ord modAnim modShow">
        <pc:chgData name="Jim Fleming" userId="161791bae1afb603" providerId="LiveId" clId="{6A95B527-166E-A54F-BC4E-8B9229AB2731}" dt="2023-11-11T21:28:17.021" v="136"/>
        <pc:sldMkLst>
          <pc:docMk/>
          <pc:sldMk cId="340736095" sldId="619"/>
        </pc:sldMkLst>
      </pc:sldChg>
      <pc:sldChg chg="del">
        <pc:chgData name="Jim Fleming" userId="161791bae1afb603" providerId="LiveId" clId="{6A95B527-166E-A54F-BC4E-8B9229AB2731}" dt="2023-11-11T21:15:39.004" v="20" actId="2696"/>
        <pc:sldMkLst>
          <pc:docMk/>
          <pc:sldMk cId="1178792350" sldId="620"/>
        </pc:sldMkLst>
      </pc:sldChg>
      <pc:sldChg chg="addSp delSp modSp add mod ord modShow">
        <pc:chgData name="Jim Fleming" userId="161791bae1afb603" providerId="LiveId" clId="{6A95B527-166E-A54F-BC4E-8B9229AB2731}" dt="2023-11-11T21:24:19.517" v="106" actId="113"/>
        <pc:sldMkLst>
          <pc:docMk/>
          <pc:sldMk cId="2911037679" sldId="620"/>
        </pc:sldMkLst>
      </pc:sldChg>
      <pc:sldChg chg="del">
        <pc:chgData name="Jim Fleming" userId="161791bae1afb603" providerId="LiveId" clId="{6A95B527-166E-A54F-BC4E-8B9229AB2731}" dt="2023-11-11T21:15:43.037" v="22" actId="2696"/>
        <pc:sldMkLst>
          <pc:docMk/>
          <pc:sldMk cId="168883434" sldId="621"/>
        </pc:sldMkLst>
      </pc:sldChg>
      <pc:sldChg chg="modSp add mod">
        <pc:chgData name="Jim Fleming" userId="161791bae1afb603" providerId="LiveId" clId="{6A95B527-166E-A54F-BC4E-8B9229AB2731}" dt="2023-11-11T21:23:43.190" v="93" actId="20577"/>
        <pc:sldMkLst>
          <pc:docMk/>
          <pc:sldMk cId="3013769601" sldId="621"/>
        </pc:sldMkLst>
      </pc:sldChg>
      <pc:sldChg chg="del">
        <pc:chgData name="Jim Fleming" userId="161791bae1afb603" providerId="LiveId" clId="{6A95B527-166E-A54F-BC4E-8B9229AB2731}" dt="2023-11-11T21:15:44.244" v="23" actId="2696"/>
        <pc:sldMkLst>
          <pc:docMk/>
          <pc:sldMk cId="833004635" sldId="622"/>
        </pc:sldMkLst>
      </pc:sldChg>
      <pc:sldChg chg="add">
        <pc:chgData name="Jim Fleming" userId="161791bae1afb603" providerId="LiveId" clId="{6A95B527-166E-A54F-BC4E-8B9229AB2731}" dt="2023-11-11T21:23:59.134" v="94" actId="2890"/>
        <pc:sldMkLst>
          <pc:docMk/>
          <pc:sldMk cId="2433919424" sldId="622"/>
        </pc:sldMkLst>
      </pc:sldChg>
      <pc:sldChg chg="add ord">
        <pc:chgData name="Jim Fleming" userId="161791bae1afb603" providerId="LiveId" clId="{6A95B527-166E-A54F-BC4E-8B9229AB2731}" dt="2023-11-11T21:26:11.289" v="109" actId="20578"/>
        <pc:sldMkLst>
          <pc:docMk/>
          <pc:sldMk cId="193932846" sldId="623"/>
        </pc:sldMkLst>
      </pc:sldChg>
      <pc:sldChg chg="del">
        <pc:chgData name="Jim Fleming" userId="161791bae1afb603" providerId="LiveId" clId="{6A95B527-166E-A54F-BC4E-8B9229AB2731}" dt="2023-11-11T21:15:46.822" v="24" actId="2696"/>
        <pc:sldMkLst>
          <pc:docMk/>
          <pc:sldMk cId="1342366298" sldId="623"/>
        </pc:sldMkLst>
      </pc:sldChg>
      <pc:sldChg chg="add ord">
        <pc:chgData name="Jim Fleming" userId="161791bae1afb603" providerId="LiveId" clId="{6A95B527-166E-A54F-BC4E-8B9229AB2731}" dt="2023-11-11T21:26:13.112" v="110" actId="20578"/>
        <pc:sldMkLst>
          <pc:docMk/>
          <pc:sldMk cId="512487870" sldId="624"/>
        </pc:sldMkLst>
      </pc:sldChg>
      <pc:sldChg chg="del">
        <pc:chgData name="Jim Fleming" userId="161791bae1afb603" providerId="LiveId" clId="{6A95B527-166E-A54F-BC4E-8B9229AB2731}" dt="2023-11-11T21:15:47.996" v="25" actId="2696"/>
        <pc:sldMkLst>
          <pc:docMk/>
          <pc:sldMk cId="923066462" sldId="624"/>
        </pc:sldMkLst>
      </pc:sldChg>
      <pc:sldChg chg="del">
        <pc:chgData name="Jim Fleming" userId="161791bae1afb603" providerId="LiveId" clId="{6A95B527-166E-A54F-BC4E-8B9229AB2731}" dt="2023-11-11T21:15:52.182" v="28" actId="2696"/>
        <pc:sldMkLst>
          <pc:docMk/>
          <pc:sldMk cId="414640567" sldId="625"/>
        </pc:sldMkLst>
      </pc:sldChg>
      <pc:sldChg chg="add ord replId">
        <pc:chgData name="Jim Fleming" userId="161791bae1afb603" providerId="LiveId" clId="{6A95B527-166E-A54F-BC4E-8B9229AB2731}" dt="2023-11-11T21:26:27.634" v="115" actId="20578"/>
        <pc:sldMkLst>
          <pc:docMk/>
          <pc:sldMk cId="1136238272" sldId="625"/>
        </pc:sldMkLst>
      </pc:sldChg>
      <pc:sldChg chg="del">
        <pc:chgData name="Jim Fleming" userId="161791bae1afb603" providerId="LiveId" clId="{6A95B527-166E-A54F-BC4E-8B9229AB2731}" dt="2023-11-11T21:15:53.589" v="29" actId="2696"/>
        <pc:sldMkLst>
          <pc:docMk/>
          <pc:sldMk cId="2098351676" sldId="626"/>
        </pc:sldMkLst>
      </pc:sldChg>
      <pc:sldChg chg="add ord">
        <pc:chgData name="Jim Fleming" userId="161791bae1afb603" providerId="LiveId" clId="{6A95B527-166E-A54F-BC4E-8B9229AB2731}" dt="2023-11-11T21:26:25.346" v="114" actId="20578"/>
        <pc:sldMkLst>
          <pc:docMk/>
          <pc:sldMk cId="2570436449" sldId="626"/>
        </pc:sldMkLst>
      </pc:sldChg>
      <pc:sldChg chg="add ord">
        <pc:chgData name="Jim Fleming" userId="161791bae1afb603" providerId="LiveId" clId="{6A95B527-166E-A54F-BC4E-8B9229AB2731}" dt="2023-11-11T21:27:30.241" v="117" actId="20578"/>
        <pc:sldMkLst>
          <pc:docMk/>
          <pc:sldMk cId="1938528030" sldId="627"/>
        </pc:sldMkLst>
      </pc:sldChg>
      <pc:sldChg chg="modSp add mod ord">
        <pc:chgData name="Jim Fleming" userId="161791bae1afb603" providerId="LiveId" clId="{6A95B527-166E-A54F-BC4E-8B9229AB2731}" dt="2023-11-11T21:31:32.680" v="253" actId="114"/>
        <pc:sldMkLst>
          <pc:docMk/>
          <pc:sldMk cId="2821003419" sldId="628"/>
        </pc:sldMkLst>
      </pc:sldChg>
      <pc:sldChg chg="add ord replId">
        <pc:chgData name="Jim Fleming" userId="161791bae1afb603" providerId="LiveId" clId="{6A95B527-166E-A54F-BC4E-8B9229AB2731}" dt="2023-11-11T21:29:51.607" v="138" actId="20578"/>
        <pc:sldMkLst>
          <pc:docMk/>
          <pc:sldMk cId="2741987892" sldId="629"/>
        </pc:sldMkLst>
      </pc:sldChg>
      <pc:sldChg chg="modSp add mod ord modShow">
        <pc:chgData name="Jim Fleming" userId="161791bae1afb603" providerId="LiveId" clId="{6A95B527-166E-A54F-BC4E-8B9229AB2731}" dt="2023-11-11T22:07:09.544" v="271" actId="20578"/>
        <pc:sldMkLst>
          <pc:docMk/>
          <pc:sldMk cId="1780131733" sldId="630"/>
        </pc:sldMkLst>
      </pc:sldChg>
      <pc:sldChg chg="modSp add mod ord">
        <pc:chgData name="Jim Fleming" userId="161791bae1afb603" providerId="LiveId" clId="{6A95B527-166E-A54F-BC4E-8B9229AB2731}" dt="2023-11-11T22:07:11.680" v="272" actId="20578"/>
        <pc:sldMkLst>
          <pc:docMk/>
          <pc:sldMk cId="1875222559" sldId="631"/>
        </pc:sldMkLst>
      </pc:sldChg>
      <pc:sldChg chg="addSp delSp modSp add mod">
        <pc:chgData name="Jim Fleming" userId="161791bae1afb603" providerId="LiveId" clId="{6A95B527-166E-A54F-BC4E-8B9229AB2731}" dt="2023-11-11T22:14:05.071" v="572" actId="20577"/>
        <pc:sldMkLst>
          <pc:docMk/>
          <pc:sldMk cId="1210960665" sldId="632"/>
        </pc:sldMkLst>
      </pc:sldChg>
      <pc:sldChg chg="modSp add mod">
        <pc:chgData name="Jim Fleming" userId="161791bae1afb603" providerId="LiveId" clId="{6A95B527-166E-A54F-BC4E-8B9229AB2731}" dt="2023-11-11T22:13:40.295" v="568" actId="313"/>
        <pc:sldMkLst>
          <pc:docMk/>
          <pc:sldMk cId="3051952489" sldId="633"/>
        </pc:sldMkLst>
      </pc:sldChg>
    </pc:docChg>
  </pc:docChgLst>
  <pc:docChgLst>
    <pc:chgData name="Jim Fleming" userId="161791bae1afb603" providerId="LiveId" clId="{909180DA-2455-BA48-99D0-35AB3B93140E}"/>
    <pc:docChg chg="undo custSel addSld delSld modSld sldOrd">
      <pc:chgData name="Jim Fleming" userId="161791bae1afb603" providerId="LiveId" clId="{909180DA-2455-BA48-99D0-35AB3B93140E}" dt="2025-01-26T02:38:19.315" v="528" actId="2696"/>
      <pc:docMkLst>
        <pc:docMk/>
      </pc:docMkLst>
      <pc:sldChg chg="modSp mod">
        <pc:chgData name="Jim Fleming" userId="161791bae1afb603" providerId="LiveId" clId="{909180DA-2455-BA48-99D0-35AB3B93140E}" dt="2025-01-26T01:09:08.935" v="39" actId="20577"/>
        <pc:sldMkLst>
          <pc:docMk/>
          <pc:sldMk cId="1520490589" sldId="468"/>
        </pc:sldMkLst>
        <pc:spChg chg="mod">
          <ac:chgData name="Jim Fleming" userId="161791bae1afb603" providerId="LiveId" clId="{909180DA-2455-BA48-99D0-35AB3B93140E}" dt="2025-01-26T01:09:08.935" v="39" actId="20577"/>
          <ac:spMkLst>
            <pc:docMk/>
            <pc:sldMk cId="1520490589" sldId="468"/>
            <ac:spMk id="3" creationId="{62B5EBAE-EEA5-52B7-A79D-B215DCDBE55D}"/>
          </ac:spMkLst>
        </pc:spChg>
      </pc:sldChg>
      <pc:sldChg chg="modSp add mod">
        <pc:chgData name="Jim Fleming" userId="161791bae1afb603" providerId="LiveId" clId="{909180DA-2455-BA48-99D0-35AB3B93140E}" dt="2025-01-26T01:11:56.195" v="204" actId="114"/>
        <pc:sldMkLst>
          <pc:docMk/>
          <pc:sldMk cId="2519469948" sldId="469"/>
        </pc:sldMkLst>
      </pc:sldChg>
      <pc:sldChg chg="del">
        <pc:chgData name="Jim Fleming" userId="161791bae1afb603" providerId="LiveId" clId="{909180DA-2455-BA48-99D0-35AB3B93140E}" dt="2025-01-26T01:07:01.659" v="13" actId="2696"/>
        <pc:sldMkLst>
          <pc:docMk/>
          <pc:sldMk cId="4066688916" sldId="469"/>
        </pc:sldMkLst>
      </pc:sldChg>
      <pc:sldChg chg="modSp mod ord">
        <pc:chgData name="Jim Fleming" userId="161791bae1afb603" providerId="LiveId" clId="{909180DA-2455-BA48-99D0-35AB3B93140E}" dt="2025-01-26T02:16:36.043" v="381" actId="20577"/>
        <pc:sldMkLst>
          <pc:docMk/>
          <pc:sldMk cId="529554152" sldId="499"/>
        </pc:sldMkLst>
      </pc:sldChg>
      <pc:sldChg chg="modSp mod ord">
        <pc:chgData name="Jim Fleming" userId="161791bae1afb603" providerId="LiveId" clId="{909180DA-2455-BA48-99D0-35AB3B93140E}" dt="2025-01-26T02:10:23.967" v="358" actId="20578"/>
        <pc:sldMkLst>
          <pc:docMk/>
          <pc:sldMk cId="1160219604" sldId="501"/>
        </pc:sldMkLst>
      </pc:sldChg>
      <pc:sldChg chg="del">
        <pc:chgData name="Jim Fleming" userId="161791bae1afb603" providerId="LiveId" clId="{909180DA-2455-BA48-99D0-35AB3B93140E}" dt="2025-01-26T01:08:39.690" v="26" actId="2696"/>
        <pc:sldMkLst>
          <pc:docMk/>
          <pc:sldMk cId="1565996865" sldId="698"/>
        </pc:sldMkLst>
      </pc:sldChg>
      <pc:sldChg chg="modSp mod">
        <pc:chgData name="Jim Fleming" userId="161791bae1afb603" providerId="LiveId" clId="{909180DA-2455-BA48-99D0-35AB3B93140E}" dt="2025-01-26T01:07:59.301" v="23" actId="14100"/>
        <pc:sldMkLst>
          <pc:docMk/>
          <pc:sldMk cId="126713534" sldId="700"/>
        </pc:sldMkLst>
        <pc:spChg chg="mod">
          <ac:chgData name="Jim Fleming" userId="161791bae1afb603" providerId="LiveId" clId="{909180DA-2455-BA48-99D0-35AB3B93140E}" dt="2025-01-26T01:07:27.140" v="20" actId="20577"/>
          <ac:spMkLst>
            <pc:docMk/>
            <pc:sldMk cId="126713534" sldId="700"/>
            <ac:spMk id="2" creationId="{3BA8D878-8891-0353-6452-A16572F59C55}"/>
          </ac:spMkLst>
        </pc:spChg>
        <pc:spChg chg="mod">
          <ac:chgData name="Jim Fleming" userId="161791bae1afb603" providerId="LiveId" clId="{909180DA-2455-BA48-99D0-35AB3B93140E}" dt="2025-01-26T01:07:59.301" v="23" actId="14100"/>
          <ac:spMkLst>
            <pc:docMk/>
            <pc:sldMk cId="126713534" sldId="700"/>
            <ac:spMk id="3" creationId="{D573F8F9-2B4E-97BE-CDAD-4178DA13B858}"/>
          </ac:spMkLst>
        </pc:spChg>
      </pc:sldChg>
      <pc:sldChg chg="del ord">
        <pc:chgData name="Jim Fleming" userId="161791bae1afb603" providerId="LiveId" clId="{909180DA-2455-BA48-99D0-35AB3B93140E}" dt="2025-01-26T02:38:19.315" v="528" actId="2696"/>
        <pc:sldMkLst>
          <pc:docMk/>
          <pc:sldMk cId="3252432145" sldId="726"/>
        </pc:sldMkLst>
      </pc:sldChg>
      <pc:sldChg chg="del">
        <pc:chgData name="Jim Fleming" userId="161791bae1afb603" providerId="LiveId" clId="{909180DA-2455-BA48-99D0-35AB3B93140E}" dt="2025-01-26T01:06:53.047" v="7" actId="2696"/>
        <pc:sldMkLst>
          <pc:docMk/>
          <pc:sldMk cId="3420503404" sldId="736"/>
        </pc:sldMkLst>
      </pc:sldChg>
      <pc:sldChg chg="modSp del mod ord">
        <pc:chgData name="Jim Fleming" userId="161791bae1afb603" providerId="LiveId" clId="{909180DA-2455-BA48-99D0-35AB3B93140E}" dt="2025-01-26T02:12:26.548" v="373" actId="2696"/>
        <pc:sldMkLst>
          <pc:docMk/>
          <pc:sldMk cId="3848641512" sldId="743"/>
        </pc:sldMkLst>
      </pc:sldChg>
      <pc:sldChg chg="modSp del mod">
        <pc:chgData name="Jim Fleming" userId="161791bae1afb603" providerId="LiveId" clId="{909180DA-2455-BA48-99D0-35AB3B93140E}" dt="2025-01-26T02:24:47.637" v="511" actId="2696"/>
        <pc:sldMkLst>
          <pc:docMk/>
          <pc:sldMk cId="4005817270" sldId="749"/>
        </pc:sldMkLst>
      </pc:sldChg>
      <pc:sldChg chg="add ord">
        <pc:chgData name="Jim Fleming" userId="161791bae1afb603" providerId="LiveId" clId="{909180DA-2455-BA48-99D0-35AB3B93140E}" dt="2025-01-26T02:30:50.728" v="514" actId="20578"/>
        <pc:sldMkLst>
          <pc:docMk/>
          <pc:sldMk cId="2122245224" sldId="751"/>
        </pc:sldMkLst>
      </pc:sldChg>
      <pc:sldChg chg="modSp mod">
        <pc:chgData name="Jim Fleming" userId="161791bae1afb603" providerId="LiveId" clId="{909180DA-2455-BA48-99D0-35AB3B93140E}" dt="2025-01-26T01:06:41.223" v="5" actId="20577"/>
        <pc:sldMkLst>
          <pc:docMk/>
          <pc:sldMk cId="459436214" sldId="757"/>
        </pc:sldMkLst>
        <pc:spChg chg="mod">
          <ac:chgData name="Jim Fleming" userId="161791bae1afb603" providerId="LiveId" clId="{909180DA-2455-BA48-99D0-35AB3B93140E}" dt="2025-01-26T01:06:41.223" v="5" actId="20577"/>
          <ac:spMkLst>
            <pc:docMk/>
            <pc:sldMk cId="459436214" sldId="757"/>
            <ac:spMk id="2" creationId="{B64173DF-7214-0231-8732-A8AC687DF228}"/>
          </ac:spMkLst>
        </pc:spChg>
      </pc:sldChg>
      <pc:sldChg chg="modSp add mod ord">
        <pc:chgData name="Jim Fleming" userId="161791bae1afb603" providerId="LiveId" clId="{909180DA-2455-BA48-99D0-35AB3B93140E}" dt="2025-01-26T02:21:25.895" v="470" actId="20578"/>
        <pc:sldMkLst>
          <pc:docMk/>
          <pc:sldMk cId="440590281" sldId="758"/>
        </pc:sldMkLst>
      </pc:sldChg>
      <pc:sldChg chg="del">
        <pc:chgData name="Jim Fleming" userId="161791bae1afb603" providerId="LiveId" clId="{909180DA-2455-BA48-99D0-35AB3B93140E}" dt="2025-01-26T01:07:04.702" v="14" actId="2696"/>
        <pc:sldMkLst>
          <pc:docMk/>
          <pc:sldMk cId="3653972820" sldId="759"/>
        </pc:sldMkLst>
      </pc:sldChg>
      <pc:sldChg chg="modSp mod">
        <pc:chgData name="Jim Fleming" userId="161791bae1afb603" providerId="LiveId" clId="{909180DA-2455-BA48-99D0-35AB3B93140E}" dt="2025-01-26T02:34:15.476" v="526" actId="14100"/>
        <pc:sldMkLst>
          <pc:docMk/>
          <pc:sldMk cId="559540046" sldId="760"/>
        </pc:sldMkLst>
      </pc:sldChg>
      <pc:sldChg chg="modSp del mod">
        <pc:chgData name="Jim Fleming" userId="161791bae1afb603" providerId="LiveId" clId="{909180DA-2455-BA48-99D0-35AB3B93140E}" dt="2025-01-26T02:17:31.677" v="383" actId="2696"/>
        <pc:sldMkLst>
          <pc:docMk/>
          <pc:sldMk cId="1142765757" sldId="761"/>
        </pc:sldMkLst>
      </pc:sldChg>
      <pc:sldChg chg="del">
        <pc:chgData name="Jim Fleming" userId="161791bae1afb603" providerId="LiveId" clId="{909180DA-2455-BA48-99D0-35AB3B93140E}" dt="2025-01-26T01:09:00.069" v="38" actId="2696"/>
        <pc:sldMkLst>
          <pc:docMk/>
          <pc:sldMk cId="2490416297" sldId="762"/>
        </pc:sldMkLst>
      </pc:sldChg>
      <pc:sldChg chg="modSp del mod">
        <pc:chgData name="Jim Fleming" userId="161791bae1afb603" providerId="LiveId" clId="{909180DA-2455-BA48-99D0-35AB3B93140E}" dt="2025-01-26T02:17:33.524" v="385" actId="2696"/>
        <pc:sldMkLst>
          <pc:docMk/>
          <pc:sldMk cId="2525406061" sldId="763"/>
        </pc:sldMkLst>
      </pc:sldChg>
      <pc:sldChg chg="del">
        <pc:chgData name="Jim Fleming" userId="161791bae1afb603" providerId="LiveId" clId="{909180DA-2455-BA48-99D0-35AB3B93140E}" dt="2025-01-26T01:08:58.905" v="37" actId="2696"/>
        <pc:sldMkLst>
          <pc:docMk/>
          <pc:sldMk cId="1925939700" sldId="764"/>
        </pc:sldMkLst>
      </pc:sldChg>
      <pc:sldChg chg="modSp del mod">
        <pc:chgData name="Jim Fleming" userId="161791bae1afb603" providerId="LiveId" clId="{909180DA-2455-BA48-99D0-35AB3B93140E}" dt="2025-01-26T01:08:56.550" v="34" actId="2696"/>
        <pc:sldMkLst>
          <pc:docMk/>
          <pc:sldMk cId="2754187788" sldId="766"/>
        </pc:sldMkLst>
      </pc:sldChg>
      <pc:sldChg chg="del">
        <pc:chgData name="Jim Fleming" userId="161791bae1afb603" providerId="LiveId" clId="{909180DA-2455-BA48-99D0-35AB3B93140E}" dt="2025-01-26T01:08:56.966" v="35" actId="2696"/>
        <pc:sldMkLst>
          <pc:docMk/>
          <pc:sldMk cId="1233605055" sldId="767"/>
        </pc:sldMkLst>
      </pc:sldChg>
      <pc:sldChg chg="del">
        <pc:chgData name="Jim Fleming" userId="161791bae1afb603" providerId="LiveId" clId="{909180DA-2455-BA48-99D0-35AB3B93140E}" dt="2025-01-26T01:08:57.742" v="36" actId="2696"/>
        <pc:sldMkLst>
          <pc:docMk/>
          <pc:sldMk cId="944212833" sldId="768"/>
        </pc:sldMkLst>
      </pc:sldChg>
      <pc:sldChg chg="del">
        <pc:chgData name="Jim Fleming" userId="161791bae1afb603" providerId="LiveId" clId="{909180DA-2455-BA48-99D0-35AB3B93140E}" dt="2025-01-26T01:06:51.562" v="6" actId="2696"/>
        <pc:sldMkLst>
          <pc:docMk/>
          <pc:sldMk cId="7814481" sldId="769"/>
        </pc:sldMkLst>
      </pc:sldChg>
      <pc:sldChg chg="del">
        <pc:chgData name="Jim Fleming" userId="161791bae1afb603" providerId="LiveId" clId="{909180DA-2455-BA48-99D0-35AB3B93140E}" dt="2025-01-26T01:06:55.030" v="8" actId="2696"/>
        <pc:sldMkLst>
          <pc:docMk/>
          <pc:sldMk cId="4115141855" sldId="770"/>
        </pc:sldMkLst>
      </pc:sldChg>
      <pc:sldChg chg="del">
        <pc:chgData name="Jim Fleming" userId="161791bae1afb603" providerId="LiveId" clId="{909180DA-2455-BA48-99D0-35AB3B93140E}" dt="2025-01-26T01:06:55.872" v="9" actId="2696"/>
        <pc:sldMkLst>
          <pc:docMk/>
          <pc:sldMk cId="2891964100" sldId="771"/>
        </pc:sldMkLst>
      </pc:sldChg>
      <pc:sldChg chg="del">
        <pc:chgData name="Jim Fleming" userId="161791bae1afb603" providerId="LiveId" clId="{909180DA-2455-BA48-99D0-35AB3B93140E}" dt="2025-01-26T01:06:57.722" v="11" actId="2696"/>
        <pc:sldMkLst>
          <pc:docMk/>
          <pc:sldMk cId="406103284" sldId="772"/>
        </pc:sldMkLst>
      </pc:sldChg>
      <pc:sldChg chg="del">
        <pc:chgData name="Jim Fleming" userId="161791bae1afb603" providerId="LiveId" clId="{909180DA-2455-BA48-99D0-35AB3B93140E}" dt="2025-01-26T01:06:59.415" v="12" actId="2696"/>
        <pc:sldMkLst>
          <pc:docMk/>
          <pc:sldMk cId="2774034437" sldId="773"/>
        </pc:sldMkLst>
      </pc:sldChg>
      <pc:sldChg chg="del">
        <pc:chgData name="Jim Fleming" userId="161791bae1afb603" providerId="LiveId" clId="{909180DA-2455-BA48-99D0-35AB3B93140E}" dt="2025-01-26T01:06:56.896" v="10" actId="2696"/>
        <pc:sldMkLst>
          <pc:docMk/>
          <pc:sldMk cId="805014236" sldId="774"/>
        </pc:sldMkLst>
      </pc:sldChg>
      <pc:sldChg chg="modSp del mod">
        <pc:chgData name="Jim Fleming" userId="161791bae1afb603" providerId="LiveId" clId="{909180DA-2455-BA48-99D0-35AB3B93140E}" dt="2025-01-26T02:17:32.532" v="384" actId="2696"/>
        <pc:sldMkLst>
          <pc:docMk/>
          <pc:sldMk cId="3563174735" sldId="775"/>
        </pc:sldMkLst>
      </pc:sldChg>
      <pc:sldChg chg="modSp add mod ord">
        <pc:chgData name="Jim Fleming" userId="161791bae1afb603" providerId="LiveId" clId="{909180DA-2455-BA48-99D0-35AB3B93140E}" dt="2025-01-26T02:10:23.967" v="358" actId="20578"/>
        <pc:sldMkLst>
          <pc:docMk/>
          <pc:sldMk cId="540291717" sldId="776"/>
        </pc:sldMkLst>
      </pc:sldChg>
      <pc:sldChg chg="modSp add mod ord">
        <pc:chgData name="Jim Fleming" userId="161791bae1afb603" providerId="LiveId" clId="{909180DA-2455-BA48-99D0-35AB3B93140E}" dt="2025-01-26T02:10:23.967" v="358" actId="20578"/>
        <pc:sldMkLst>
          <pc:docMk/>
          <pc:sldMk cId="3946963090" sldId="777"/>
        </pc:sldMkLst>
      </pc:sldChg>
      <pc:sldChg chg="modSp add del mod">
        <pc:chgData name="Jim Fleming" userId="161791bae1afb603" providerId="LiveId" clId="{909180DA-2455-BA48-99D0-35AB3B93140E}" dt="2025-01-26T02:06:47.225" v="347" actId="2696"/>
        <pc:sldMkLst>
          <pc:docMk/>
          <pc:sldMk cId="48449289" sldId="778"/>
        </pc:sldMkLst>
      </pc:sldChg>
      <pc:sldChg chg="modSp add mod ord">
        <pc:chgData name="Jim Fleming" userId="161791bae1afb603" providerId="LiveId" clId="{909180DA-2455-BA48-99D0-35AB3B93140E}" dt="2025-01-26T02:24:29.466" v="510" actId="313"/>
        <pc:sldMkLst>
          <pc:docMk/>
          <pc:sldMk cId="2635706417" sldId="778"/>
        </pc:sldMkLst>
      </pc:sldChg>
      <pc:sldChg chg="modSp add del mod">
        <pc:chgData name="Jim Fleming" userId="161791bae1afb603" providerId="LiveId" clId="{909180DA-2455-BA48-99D0-35AB3B93140E}" dt="2025-01-26T02:34:19.897" v="527" actId="2696"/>
        <pc:sldMkLst>
          <pc:docMk/>
          <pc:sldMk cId="852522566" sldId="779"/>
        </pc:sldMkLst>
      </pc:sldChg>
      <pc:sldChg chg="modSp add mod ord">
        <pc:chgData name="Jim Fleming" userId="161791bae1afb603" providerId="LiveId" clId="{909180DA-2455-BA48-99D0-35AB3B93140E}" dt="2025-01-26T02:31:08.058" v="518" actId="20578"/>
        <pc:sldMkLst>
          <pc:docMk/>
          <pc:sldMk cId="274651380" sldId="780"/>
        </pc:sldMkLst>
      </pc:sldChg>
      <pc:sldChg chg="modSp add mod ord">
        <pc:chgData name="Jim Fleming" userId="161791bae1afb603" providerId="LiveId" clId="{909180DA-2455-BA48-99D0-35AB3B93140E}" dt="2025-01-26T02:17:46.024" v="387" actId="20578"/>
        <pc:sldMkLst>
          <pc:docMk/>
          <pc:sldMk cId="4029643491" sldId="781"/>
        </pc:sldMkLst>
      </pc:sldChg>
      <pc:sldChg chg="add ord">
        <pc:chgData name="Jim Fleming" userId="161791bae1afb603" providerId="LiveId" clId="{909180DA-2455-BA48-99D0-35AB3B93140E}" dt="2025-01-26T02:18:13.791" v="389" actId="20578"/>
        <pc:sldMkLst>
          <pc:docMk/>
          <pc:sldMk cId="1392154902" sldId="782"/>
        </pc:sldMkLst>
      </pc:sldChg>
      <pc:sldChg chg="add ord">
        <pc:chgData name="Jim Fleming" userId="161791bae1afb603" providerId="LiveId" clId="{909180DA-2455-BA48-99D0-35AB3B93140E}" dt="2025-01-26T02:18:39.239" v="391" actId="20578"/>
        <pc:sldMkLst>
          <pc:docMk/>
          <pc:sldMk cId="2617451072" sldId="783"/>
        </pc:sldMkLst>
      </pc:sldChg>
      <pc:sldChg chg="add ord">
        <pc:chgData name="Jim Fleming" userId="161791bae1afb603" providerId="LiveId" clId="{909180DA-2455-BA48-99D0-35AB3B93140E}" dt="2025-01-26T02:18:47.231" v="393" actId="20578"/>
        <pc:sldMkLst>
          <pc:docMk/>
          <pc:sldMk cId="1640268015" sldId="784"/>
        </pc:sldMkLst>
      </pc:sldChg>
      <pc:sldChg chg="modSp add mod">
        <pc:chgData name="Jim Fleming" userId="161791bae1afb603" providerId="LiveId" clId="{909180DA-2455-BA48-99D0-35AB3B93140E}" dt="2025-01-26T02:23:30.470" v="508" actId="400"/>
        <pc:sldMkLst>
          <pc:docMk/>
          <pc:sldMk cId="1307731394" sldId="785"/>
        </pc:sldMkLst>
      </pc:sldChg>
      <pc:sldChg chg="add ord">
        <pc:chgData name="Jim Fleming" userId="161791bae1afb603" providerId="LiveId" clId="{909180DA-2455-BA48-99D0-35AB3B93140E}" dt="2025-01-26T02:20:27.275" v="469" actId="20578"/>
        <pc:sldMkLst>
          <pc:docMk/>
          <pc:sldMk cId="1498481704" sldId="786"/>
        </pc:sldMkLst>
      </pc:sldChg>
      <pc:sldChg chg="modSp add del mod">
        <pc:chgData name="Jim Fleming" userId="161791bae1afb603" providerId="LiveId" clId="{909180DA-2455-BA48-99D0-35AB3B93140E}" dt="2025-01-26T02:19:56.279" v="460" actId="2696"/>
        <pc:sldMkLst>
          <pc:docMk/>
          <pc:sldMk cId="4091316049" sldId="786"/>
        </pc:sldMkLst>
      </pc:sldChg>
      <pc:sldChg chg="modSp add mod ord">
        <pc:chgData name="Jim Fleming" userId="161791bae1afb603" providerId="LiveId" clId="{909180DA-2455-BA48-99D0-35AB3B93140E}" dt="2025-01-26T02:22:42.471" v="505" actId="14100"/>
        <pc:sldMkLst>
          <pc:docMk/>
          <pc:sldMk cId="2205661211" sldId="787"/>
        </pc:sldMkLst>
      </pc:sldChg>
      <pc:sldChg chg="add">
        <pc:chgData name="Jim Fleming" userId="161791bae1afb603" providerId="LiveId" clId="{909180DA-2455-BA48-99D0-35AB3B93140E}" dt="2025-01-26T02:23:25.123" v="506" actId="2890"/>
        <pc:sldMkLst>
          <pc:docMk/>
          <pc:sldMk cId="345539129" sldId="788"/>
        </pc:sldMkLst>
      </pc:sldChg>
      <pc:sldChg chg="add ord">
        <pc:chgData name="Jim Fleming" userId="161791bae1afb603" providerId="LiveId" clId="{909180DA-2455-BA48-99D0-35AB3B93140E}" dt="2025-01-26T02:30:33.404" v="513" actId="20578"/>
        <pc:sldMkLst>
          <pc:docMk/>
          <pc:sldMk cId="2071149213" sldId="789"/>
        </pc:sldMkLst>
      </pc:sldChg>
      <pc:sldChg chg="add ord">
        <pc:chgData name="Jim Fleming" userId="161791bae1afb603" providerId="LiveId" clId="{909180DA-2455-BA48-99D0-35AB3B93140E}" dt="2025-01-26T02:30:57.086" v="517" actId="20578"/>
        <pc:sldMkLst>
          <pc:docMk/>
          <pc:sldMk cId="4104532592" sldId="790"/>
        </pc:sldMkLst>
      </pc:sldChg>
      <pc:sldChg chg="add ord">
        <pc:chgData name="Jim Fleming" userId="161791bae1afb603" providerId="LiveId" clId="{909180DA-2455-BA48-99D0-35AB3B93140E}" dt="2025-01-26T02:32:28.276" v="520" actId="20578"/>
        <pc:sldMkLst>
          <pc:docMk/>
          <pc:sldMk cId="151114325" sldId="791"/>
        </pc:sldMkLst>
      </pc:sldChg>
      <pc:sldMasterChg chg="delSldLayout">
        <pc:chgData name="Jim Fleming" userId="161791bae1afb603" providerId="LiveId" clId="{909180DA-2455-BA48-99D0-35AB3B93140E}" dt="2025-01-26T02:24:47.637" v="511" actId="2696"/>
        <pc:sldMasterMkLst>
          <pc:docMk/>
          <pc:sldMasterMk cId="2266903852" sldId="2147483648"/>
        </pc:sldMasterMkLst>
        <pc:sldLayoutChg chg="del">
          <pc:chgData name="Jim Fleming" userId="161791bae1afb603" providerId="LiveId" clId="{909180DA-2455-BA48-99D0-35AB3B93140E}" dt="2025-01-26T02:24:47.637" v="511" actId="2696"/>
          <pc:sldLayoutMkLst>
            <pc:docMk/>
            <pc:sldMasterMk cId="2266903852" sldId="2147483648"/>
            <pc:sldLayoutMk cId="3393950228" sldId="2147483661"/>
          </pc:sldLayoutMkLst>
        </pc:sldLayoutChg>
      </pc:sldMasterChg>
    </pc:docChg>
  </pc:docChgLst>
  <pc:docChgLst>
    <pc:chgData name="Jim Fleming" userId="161791bae1afb603" providerId="LiveId" clId="{B785EA4F-DAA3-EE49-A839-056AE4808987}"/>
    <pc:docChg chg="undo custSel addSld delSld modSld sldOrd">
      <pc:chgData name="Jim Fleming" userId="161791bae1afb603" providerId="LiveId" clId="{B785EA4F-DAA3-EE49-A839-056AE4808987}" dt="2024-06-08T18:10:15.186" v="318" actId="20578"/>
      <pc:docMkLst>
        <pc:docMk/>
      </pc:docMkLst>
      <pc:sldChg chg="delSp modSp mod delAnim">
        <pc:chgData name="Jim Fleming" userId="161791bae1afb603" providerId="LiveId" clId="{B785EA4F-DAA3-EE49-A839-056AE4808987}" dt="2024-06-08T16:58:33.456" v="47" actId="20577"/>
        <pc:sldMkLst>
          <pc:docMk/>
          <pc:sldMk cId="189513369" sldId="583"/>
        </pc:sldMkLst>
      </pc:sldChg>
      <pc:sldChg chg="delSp add ord delDesignElem">
        <pc:chgData name="Jim Fleming" userId="161791bae1afb603" providerId="LiveId" clId="{B785EA4F-DAA3-EE49-A839-056AE4808987}" dt="2024-06-08T18:10:15.186" v="318" actId="20578"/>
        <pc:sldMkLst>
          <pc:docMk/>
          <pc:sldMk cId="2857941999" sldId="617"/>
        </pc:sldMkLst>
      </pc:sldChg>
      <pc:sldChg chg="modSp mod ord modShow">
        <pc:chgData name="Jim Fleming" userId="161791bae1afb603" providerId="LiveId" clId="{B785EA4F-DAA3-EE49-A839-056AE4808987}" dt="2024-06-08T17:34:06.495" v="251" actId="20578"/>
        <pc:sldMkLst>
          <pc:docMk/>
          <pc:sldMk cId="1987421806" sldId="633"/>
        </pc:sldMkLst>
      </pc:sldChg>
      <pc:sldChg chg="modSp mod">
        <pc:chgData name="Jim Fleming" userId="161791bae1afb603" providerId="LiveId" clId="{B785EA4F-DAA3-EE49-A839-056AE4808987}" dt="2024-06-08T16:56:54.510" v="6" actId="20577"/>
        <pc:sldMkLst>
          <pc:docMk/>
          <pc:sldMk cId="384459236" sldId="666"/>
        </pc:sldMkLst>
      </pc:sldChg>
      <pc:sldChg chg="del">
        <pc:chgData name="Jim Fleming" userId="161791bae1afb603" providerId="LiveId" clId="{B785EA4F-DAA3-EE49-A839-056AE4808987}" dt="2024-06-08T16:56:57.245" v="7" actId="2696"/>
        <pc:sldMkLst>
          <pc:docMk/>
          <pc:sldMk cId="2569864307" sldId="668"/>
        </pc:sldMkLst>
      </pc:sldChg>
      <pc:sldChg chg="del">
        <pc:chgData name="Jim Fleming" userId="161791bae1afb603" providerId="LiveId" clId="{B785EA4F-DAA3-EE49-A839-056AE4808987}" dt="2024-06-08T16:56:58.609" v="8" actId="2696"/>
        <pc:sldMkLst>
          <pc:docMk/>
          <pc:sldMk cId="205480391" sldId="669"/>
        </pc:sldMkLst>
      </pc:sldChg>
      <pc:sldChg chg="del">
        <pc:chgData name="Jim Fleming" userId="161791bae1afb603" providerId="LiveId" clId="{B785EA4F-DAA3-EE49-A839-056AE4808987}" dt="2024-06-08T16:57:00.045" v="9" actId="2696"/>
        <pc:sldMkLst>
          <pc:docMk/>
          <pc:sldMk cId="3667789722" sldId="671"/>
        </pc:sldMkLst>
      </pc:sldChg>
      <pc:sldChg chg="del">
        <pc:chgData name="Jim Fleming" userId="161791bae1afb603" providerId="LiveId" clId="{B785EA4F-DAA3-EE49-A839-056AE4808987}" dt="2024-06-08T16:58:58.884" v="50" actId="2696"/>
        <pc:sldMkLst>
          <pc:docMk/>
          <pc:sldMk cId="2578345272" sldId="672"/>
        </pc:sldMkLst>
      </pc:sldChg>
      <pc:sldChg chg="del">
        <pc:chgData name="Jim Fleming" userId="161791bae1afb603" providerId="LiveId" clId="{B785EA4F-DAA3-EE49-A839-056AE4808987}" dt="2024-06-08T16:59:28.076" v="164" actId="2696"/>
        <pc:sldMkLst>
          <pc:docMk/>
          <pc:sldMk cId="1596062981" sldId="673"/>
        </pc:sldMkLst>
      </pc:sldChg>
      <pc:sldChg chg="modSp add mod ord modShow">
        <pc:chgData name="Jim Fleming" userId="161791bae1afb603" providerId="LiveId" clId="{B785EA4F-DAA3-EE49-A839-056AE4808987}" dt="2024-06-08T16:59:21.345" v="163" actId="20577"/>
        <pc:sldMkLst>
          <pc:docMk/>
          <pc:sldMk cId="4027956643" sldId="674"/>
        </pc:sldMkLst>
      </pc:sldChg>
      <pc:sldChg chg="modSp add mod ord modShow">
        <pc:chgData name="Jim Fleming" userId="161791bae1afb603" providerId="LiveId" clId="{B785EA4F-DAA3-EE49-A839-056AE4808987}" dt="2024-06-08T17:33:09.356" v="250" actId="20578"/>
        <pc:sldMkLst>
          <pc:docMk/>
          <pc:sldMk cId="2134285246" sldId="675"/>
        </pc:sldMkLst>
      </pc:sldChg>
      <pc:sldChg chg="modSp add mod ord">
        <pc:chgData name="Jim Fleming" userId="161791bae1afb603" providerId="LiveId" clId="{B785EA4F-DAA3-EE49-A839-056AE4808987}" dt="2024-06-08T17:33:09.356" v="250" actId="20578"/>
        <pc:sldMkLst>
          <pc:docMk/>
          <pc:sldMk cId="1434391214" sldId="676"/>
        </pc:sldMkLst>
      </pc:sldChg>
      <pc:sldChg chg="modSp add mod ord">
        <pc:chgData name="Jim Fleming" userId="161791bae1afb603" providerId="LiveId" clId="{B785EA4F-DAA3-EE49-A839-056AE4808987}" dt="2024-06-08T17:33:09.356" v="250" actId="20578"/>
        <pc:sldMkLst>
          <pc:docMk/>
          <pc:sldMk cId="1705649908" sldId="677"/>
        </pc:sldMkLst>
      </pc:sldChg>
      <pc:sldChg chg="add">
        <pc:chgData name="Jim Fleming" userId="161791bae1afb603" providerId="LiveId" clId="{B785EA4F-DAA3-EE49-A839-056AE4808987}" dt="2024-06-08T17:21:34.953" v="210" actId="2890"/>
        <pc:sldMkLst>
          <pc:docMk/>
          <pc:sldMk cId="3243089493" sldId="678"/>
        </pc:sldMkLst>
      </pc:sldChg>
      <pc:sldChg chg="modSp add mod ord">
        <pc:chgData name="Jim Fleming" userId="161791bae1afb603" providerId="LiveId" clId="{B785EA4F-DAA3-EE49-A839-056AE4808987}" dt="2024-06-08T17:35:42.559" v="255" actId="20578"/>
        <pc:sldMkLst>
          <pc:docMk/>
          <pc:sldMk cId="2995872721" sldId="679"/>
        </pc:sldMkLst>
      </pc:sldChg>
      <pc:sldChg chg="add ord">
        <pc:chgData name="Jim Fleming" userId="161791bae1afb603" providerId="LiveId" clId="{B785EA4F-DAA3-EE49-A839-056AE4808987}" dt="2024-06-08T17:29:54.593" v="241" actId="20578"/>
        <pc:sldMkLst>
          <pc:docMk/>
          <pc:sldMk cId="1302244559" sldId="680"/>
        </pc:sldMkLst>
      </pc:sldChg>
      <pc:sldChg chg="add ord">
        <pc:chgData name="Jim Fleming" userId="161791bae1afb603" providerId="LiveId" clId="{B785EA4F-DAA3-EE49-A839-056AE4808987}" dt="2024-06-08T17:35:43.893" v="256" actId="20578"/>
        <pc:sldMkLst>
          <pc:docMk/>
          <pc:sldMk cId="1146006738" sldId="681"/>
        </pc:sldMkLst>
      </pc:sldChg>
      <pc:sldChg chg="add ord">
        <pc:chgData name="Jim Fleming" userId="161791bae1afb603" providerId="LiveId" clId="{B785EA4F-DAA3-EE49-A839-056AE4808987}" dt="2024-06-08T17:33:09.356" v="250" actId="20578"/>
        <pc:sldMkLst>
          <pc:docMk/>
          <pc:sldMk cId="113217566" sldId="682"/>
        </pc:sldMkLst>
      </pc:sldChg>
      <pc:sldChg chg="add del ord">
        <pc:chgData name="Jim Fleming" userId="161791bae1afb603" providerId="LiveId" clId="{B785EA4F-DAA3-EE49-A839-056AE4808987}" dt="2024-06-08T17:34:10.162" v="252" actId="2696"/>
        <pc:sldMkLst>
          <pc:docMk/>
          <pc:sldMk cId="2671512506" sldId="683"/>
        </pc:sldMkLst>
      </pc:sldChg>
      <pc:sldChg chg="add ord">
        <pc:chgData name="Jim Fleming" userId="161791bae1afb603" providerId="LiveId" clId="{B785EA4F-DAA3-EE49-A839-056AE4808987}" dt="2024-06-08T17:30:12" v="249" actId="20578"/>
        <pc:sldMkLst>
          <pc:docMk/>
          <pc:sldMk cId="1926626291" sldId="684"/>
        </pc:sldMkLst>
      </pc:sldChg>
      <pc:sldChg chg="modSp add mod ord modShow">
        <pc:chgData name="Jim Fleming" userId="161791bae1afb603" providerId="LiveId" clId="{B785EA4F-DAA3-EE49-A839-056AE4808987}" dt="2024-06-08T18:09:24.215" v="317" actId="20578"/>
        <pc:sldMkLst>
          <pc:docMk/>
          <pc:sldMk cId="1612880362" sldId="685"/>
        </pc:sldMkLst>
      </pc:sldChg>
      <pc:sldChg chg="addSp delSp modSp add mod">
        <pc:chgData name="Jim Fleming" userId="161791bae1afb603" providerId="LiveId" clId="{B785EA4F-DAA3-EE49-A839-056AE4808987}" dt="2024-06-08T18:01:14.208" v="314" actId="6549"/>
        <pc:sldMkLst>
          <pc:docMk/>
          <pc:sldMk cId="2487586354" sldId="686"/>
        </pc:sldMkLst>
      </pc:sldChg>
      <pc:sldChg chg="add ord">
        <pc:chgData name="Jim Fleming" userId="161791bae1afb603" providerId="LiveId" clId="{B785EA4F-DAA3-EE49-A839-056AE4808987}" dt="2024-06-08T18:09:00.816" v="316" actId="20578"/>
        <pc:sldMkLst>
          <pc:docMk/>
          <pc:sldMk cId="4054358469" sldId="687"/>
        </pc:sldMkLst>
      </pc:sldChg>
    </pc:docChg>
  </pc:docChgLst>
  <pc:docChgLst>
    <pc:chgData name="Jim Fleming" userId="161791bae1afb603" providerId="LiveId" clId="{B8AC8F21-BB3E-6B4E-9E6C-85B718636A29}"/>
    <pc:docChg chg="undo custSel addSld delSld modSld sldOrd modMainMaster">
      <pc:chgData name="Jim Fleming" userId="161791bae1afb603" providerId="LiveId" clId="{B8AC8F21-BB3E-6B4E-9E6C-85B718636A29}" dt="2024-11-30T16:18:13.359" v="375" actId="20577"/>
      <pc:docMkLst>
        <pc:docMk/>
      </pc:docMkLst>
      <pc:sldChg chg="add del">
        <pc:chgData name="Jim Fleming" userId="161791bae1afb603" providerId="LiveId" clId="{B8AC8F21-BB3E-6B4E-9E6C-85B718636A29}" dt="2024-11-25T13:26:06.622" v="5" actId="2696"/>
        <pc:sldMkLst>
          <pc:docMk/>
          <pc:sldMk cId="2140641292" sldId="343"/>
        </pc:sldMkLst>
      </pc:sldChg>
      <pc:sldChg chg="add del">
        <pc:chgData name="Jim Fleming" userId="161791bae1afb603" providerId="LiveId" clId="{B8AC8F21-BB3E-6B4E-9E6C-85B718636A29}" dt="2024-11-25T13:26:13.840" v="7" actId="2696"/>
        <pc:sldMkLst>
          <pc:docMk/>
          <pc:sldMk cId="3074875806" sldId="359"/>
        </pc:sldMkLst>
      </pc:sldChg>
      <pc:sldChg chg="del">
        <pc:chgData name="Jim Fleming" userId="161791bae1afb603" providerId="LiveId" clId="{B8AC8F21-BB3E-6B4E-9E6C-85B718636A29}" dt="2024-11-30T16:02:49.027" v="75" actId="2696"/>
        <pc:sldMkLst>
          <pc:docMk/>
          <pc:sldMk cId="1791236111" sldId="386"/>
        </pc:sldMkLst>
      </pc:sldChg>
      <pc:sldChg chg="del">
        <pc:chgData name="Jim Fleming" userId="161791bae1afb603" providerId="LiveId" clId="{B8AC8F21-BB3E-6B4E-9E6C-85B718636A29}" dt="2024-11-30T16:02:57.349" v="93" actId="2696"/>
        <pc:sldMkLst>
          <pc:docMk/>
          <pc:sldMk cId="2052419234" sldId="405"/>
        </pc:sldMkLst>
      </pc:sldChg>
      <pc:sldChg chg="addSp delSp del mod">
        <pc:chgData name="Jim Fleming" userId="161791bae1afb603" providerId="LiveId" clId="{B8AC8F21-BB3E-6B4E-9E6C-85B718636A29}" dt="2024-11-30T16:04:37.773" v="97" actId="2696"/>
        <pc:sldMkLst>
          <pc:docMk/>
          <pc:sldMk cId="2681928121" sldId="431"/>
        </pc:sldMkLst>
      </pc:sldChg>
      <pc:sldChg chg="del">
        <pc:chgData name="Jim Fleming" userId="161791bae1afb603" providerId="LiveId" clId="{B8AC8F21-BB3E-6B4E-9E6C-85B718636A29}" dt="2024-11-30T16:02:55.407" v="88" actId="2696"/>
        <pc:sldMkLst>
          <pc:docMk/>
          <pc:sldMk cId="752296095" sldId="433"/>
        </pc:sldMkLst>
      </pc:sldChg>
      <pc:sldChg chg="del">
        <pc:chgData name="Jim Fleming" userId="161791bae1afb603" providerId="LiveId" clId="{B8AC8F21-BB3E-6B4E-9E6C-85B718636A29}" dt="2024-11-30T16:02:48.644" v="74" actId="2696"/>
        <pc:sldMkLst>
          <pc:docMk/>
          <pc:sldMk cId="3196038374" sldId="439"/>
        </pc:sldMkLst>
      </pc:sldChg>
      <pc:sldChg chg="modSp add del mod">
        <pc:chgData name="Jim Fleming" userId="161791bae1afb603" providerId="LiveId" clId="{B8AC8F21-BB3E-6B4E-9E6C-85B718636A29}" dt="2024-11-30T16:10:17.212" v="134" actId="20577"/>
        <pc:sldMkLst>
          <pc:docMk/>
          <pc:sldMk cId="1195170520" sldId="493"/>
        </pc:sldMkLst>
      </pc:sldChg>
      <pc:sldChg chg="del">
        <pc:chgData name="Jim Fleming" userId="161791bae1afb603" providerId="LiveId" clId="{B8AC8F21-BB3E-6B4E-9E6C-85B718636A29}" dt="2024-11-30T16:02:52.465" v="80" actId="2696"/>
        <pc:sldMkLst>
          <pc:docMk/>
          <pc:sldMk cId="2765227095" sldId="494"/>
        </pc:sldMkLst>
      </pc:sldChg>
      <pc:sldChg chg="del">
        <pc:chgData name="Jim Fleming" userId="161791bae1afb603" providerId="LiveId" clId="{B8AC8F21-BB3E-6B4E-9E6C-85B718636A29}" dt="2024-11-30T16:02:52.808" v="81" actId="2696"/>
        <pc:sldMkLst>
          <pc:docMk/>
          <pc:sldMk cId="2960309666" sldId="495"/>
        </pc:sldMkLst>
      </pc:sldChg>
      <pc:sldChg chg="del">
        <pc:chgData name="Jim Fleming" userId="161791bae1afb603" providerId="LiveId" clId="{B8AC8F21-BB3E-6B4E-9E6C-85B718636A29}" dt="2024-11-30T16:02:53.159" v="82" actId="2696"/>
        <pc:sldMkLst>
          <pc:docMk/>
          <pc:sldMk cId="1695603952" sldId="496"/>
        </pc:sldMkLst>
      </pc:sldChg>
      <pc:sldChg chg="del">
        <pc:chgData name="Jim Fleming" userId="161791bae1afb603" providerId="LiveId" clId="{B8AC8F21-BB3E-6B4E-9E6C-85B718636A29}" dt="2024-11-30T16:02:53.476" v="83" actId="2696"/>
        <pc:sldMkLst>
          <pc:docMk/>
          <pc:sldMk cId="2176382884" sldId="497"/>
        </pc:sldMkLst>
      </pc:sldChg>
      <pc:sldChg chg="del">
        <pc:chgData name="Jim Fleming" userId="161791bae1afb603" providerId="LiveId" clId="{B8AC8F21-BB3E-6B4E-9E6C-85B718636A29}" dt="2024-11-30T16:02:53.825" v="84" actId="2696"/>
        <pc:sldMkLst>
          <pc:docMk/>
          <pc:sldMk cId="3431166076" sldId="498"/>
        </pc:sldMkLst>
      </pc:sldChg>
      <pc:sldChg chg="del">
        <pc:chgData name="Jim Fleming" userId="161791bae1afb603" providerId="LiveId" clId="{B8AC8F21-BB3E-6B4E-9E6C-85B718636A29}" dt="2024-11-30T16:02:55.057" v="87" actId="2696"/>
        <pc:sldMkLst>
          <pc:docMk/>
          <pc:sldMk cId="529554152" sldId="499"/>
        </pc:sldMkLst>
      </pc:sldChg>
      <pc:sldChg chg="del">
        <pc:chgData name="Jim Fleming" userId="161791bae1afb603" providerId="LiveId" clId="{B8AC8F21-BB3E-6B4E-9E6C-85B718636A29}" dt="2024-11-30T16:02:55.711" v="89" actId="2696"/>
        <pc:sldMkLst>
          <pc:docMk/>
          <pc:sldMk cId="4288472858" sldId="500"/>
        </pc:sldMkLst>
      </pc:sldChg>
      <pc:sldChg chg="del">
        <pc:chgData name="Jim Fleming" userId="161791bae1afb603" providerId="LiveId" clId="{B8AC8F21-BB3E-6B4E-9E6C-85B718636A29}" dt="2024-11-30T16:02:52.071" v="79" actId="2696"/>
        <pc:sldMkLst>
          <pc:docMk/>
          <pc:sldMk cId="3517844600" sldId="502"/>
        </pc:sldMkLst>
      </pc:sldChg>
      <pc:sldChg chg="del">
        <pc:chgData name="Jim Fleming" userId="161791bae1afb603" providerId="LiveId" clId="{B8AC8F21-BB3E-6B4E-9E6C-85B718636A29}" dt="2024-11-30T16:02:51.714" v="78" actId="2696"/>
        <pc:sldMkLst>
          <pc:docMk/>
          <pc:sldMk cId="2295729869" sldId="503"/>
        </pc:sldMkLst>
      </pc:sldChg>
      <pc:sldChg chg="modSp add mod">
        <pc:chgData name="Jim Fleming" userId="161791bae1afb603" providerId="LiveId" clId="{B8AC8F21-BB3E-6B4E-9E6C-85B718636A29}" dt="2024-11-30T16:09:23.060" v="129"/>
        <pc:sldMkLst>
          <pc:docMk/>
          <pc:sldMk cId="1410470191" sldId="504"/>
        </pc:sldMkLst>
      </pc:sldChg>
      <pc:sldChg chg="del">
        <pc:chgData name="Jim Fleming" userId="161791bae1afb603" providerId="LiveId" clId="{B8AC8F21-BB3E-6B4E-9E6C-85B718636A29}" dt="2024-11-30T16:02:54.085" v="85" actId="2696"/>
        <pc:sldMkLst>
          <pc:docMk/>
          <pc:sldMk cId="2827314747" sldId="594"/>
        </pc:sldMkLst>
      </pc:sldChg>
      <pc:sldChg chg="modSp add mod">
        <pc:chgData name="Jim Fleming" userId="161791bae1afb603" providerId="LiveId" clId="{B8AC8F21-BB3E-6B4E-9E6C-85B718636A29}" dt="2024-11-30T16:08:13.183" v="121"/>
        <pc:sldMkLst>
          <pc:docMk/>
          <pc:sldMk cId="3051952489" sldId="633"/>
        </pc:sldMkLst>
      </pc:sldChg>
      <pc:sldChg chg="del">
        <pc:chgData name="Jim Fleming" userId="161791bae1afb603" providerId="LiveId" clId="{B8AC8F21-BB3E-6B4E-9E6C-85B718636A29}" dt="2024-11-30T16:02:49.752" v="77" actId="2696"/>
        <pc:sldMkLst>
          <pc:docMk/>
          <pc:sldMk cId="1092160196" sldId="640"/>
        </pc:sldMkLst>
      </pc:sldChg>
      <pc:sldChg chg="del">
        <pc:chgData name="Jim Fleming" userId="161791bae1afb603" providerId="LiveId" clId="{B8AC8F21-BB3E-6B4E-9E6C-85B718636A29}" dt="2024-11-30T16:02:56.930" v="92" actId="2696"/>
        <pc:sldMkLst>
          <pc:docMk/>
          <pc:sldMk cId="993400007" sldId="684"/>
        </pc:sldMkLst>
      </pc:sldChg>
      <pc:sldChg chg="del">
        <pc:chgData name="Jim Fleming" userId="161791bae1afb603" providerId="LiveId" clId="{B8AC8F21-BB3E-6B4E-9E6C-85B718636A29}" dt="2024-11-30T16:05:33.385" v="99" actId="2696"/>
        <pc:sldMkLst>
          <pc:docMk/>
          <pc:sldMk cId="540106734" sldId="693"/>
        </pc:sldMkLst>
      </pc:sldChg>
      <pc:sldChg chg="modSp add mod">
        <pc:chgData name="Jim Fleming" userId="161791bae1afb603" providerId="LiveId" clId="{B8AC8F21-BB3E-6B4E-9E6C-85B718636A29}" dt="2024-11-30T16:08:53.145" v="127" actId="20577"/>
        <pc:sldMkLst>
          <pc:docMk/>
          <pc:sldMk cId="1565996865" sldId="698"/>
        </pc:sldMkLst>
      </pc:sldChg>
      <pc:sldChg chg="modSp mod">
        <pc:chgData name="Jim Fleming" userId="161791bae1afb603" providerId="LiveId" clId="{B8AC8F21-BB3E-6B4E-9E6C-85B718636A29}" dt="2024-11-30T16:02:07.095" v="71" actId="6549"/>
        <pc:sldMkLst>
          <pc:docMk/>
          <pc:sldMk cId="126713534" sldId="700"/>
        </pc:sldMkLst>
      </pc:sldChg>
      <pc:sldChg chg="del">
        <pc:chgData name="Jim Fleming" userId="161791bae1afb603" providerId="LiveId" clId="{B8AC8F21-BB3E-6B4E-9E6C-85B718636A29}" dt="2024-11-25T13:26:35.027" v="27" actId="2696"/>
        <pc:sldMkLst>
          <pc:docMk/>
          <pc:sldMk cId="2024863281" sldId="705"/>
        </pc:sldMkLst>
      </pc:sldChg>
      <pc:sldChg chg="del">
        <pc:chgData name="Jim Fleming" userId="161791bae1afb603" providerId="LiveId" clId="{B8AC8F21-BB3E-6B4E-9E6C-85B718636A29}" dt="2024-11-30T16:02:56.052" v="90" actId="2696"/>
        <pc:sldMkLst>
          <pc:docMk/>
          <pc:sldMk cId="4257291309" sldId="728"/>
        </pc:sldMkLst>
      </pc:sldChg>
      <pc:sldChg chg="del">
        <pc:chgData name="Jim Fleming" userId="161791bae1afb603" providerId="LiveId" clId="{B8AC8F21-BB3E-6B4E-9E6C-85B718636A29}" dt="2024-11-30T16:02:58.014" v="94" actId="2696"/>
        <pc:sldMkLst>
          <pc:docMk/>
          <pc:sldMk cId="2078864227" sldId="729"/>
        </pc:sldMkLst>
      </pc:sldChg>
      <pc:sldChg chg="modSp add mod">
        <pc:chgData name="Jim Fleming" userId="161791bae1afb603" providerId="LiveId" clId="{B8AC8F21-BB3E-6B4E-9E6C-85B718636A29}" dt="2024-11-30T16:12:30.428" v="152" actId="20577"/>
        <pc:sldMkLst>
          <pc:docMk/>
          <pc:sldMk cId="2883616708" sldId="740"/>
        </pc:sldMkLst>
      </pc:sldChg>
      <pc:sldChg chg="del">
        <pc:chgData name="Jim Fleming" userId="161791bae1afb603" providerId="LiveId" clId="{B8AC8F21-BB3E-6B4E-9E6C-85B718636A29}" dt="2024-11-25T13:26:34.703" v="26" actId="2696"/>
        <pc:sldMkLst>
          <pc:docMk/>
          <pc:sldMk cId="3864253014" sldId="740"/>
        </pc:sldMkLst>
      </pc:sldChg>
      <pc:sldChg chg="modSp mod ord">
        <pc:chgData name="Jim Fleming" userId="161791bae1afb603" providerId="LiveId" clId="{B8AC8F21-BB3E-6B4E-9E6C-85B718636A29}" dt="2024-11-30T16:14:07.609" v="160" actId="20578"/>
        <pc:sldMkLst>
          <pc:docMk/>
          <pc:sldMk cId="2148017563" sldId="742"/>
        </pc:sldMkLst>
      </pc:sldChg>
      <pc:sldChg chg="modSp add mod">
        <pc:chgData name="Jim Fleming" userId="161791bae1afb603" providerId="LiveId" clId="{B8AC8F21-BB3E-6B4E-9E6C-85B718636A29}" dt="2024-11-30T16:07:54.545" v="120" actId="6549"/>
        <pc:sldMkLst>
          <pc:docMk/>
          <pc:sldMk cId="3848641512" sldId="743"/>
        </pc:sldMkLst>
      </pc:sldChg>
      <pc:sldChg chg="del">
        <pc:chgData name="Jim Fleming" userId="161791bae1afb603" providerId="LiveId" clId="{B8AC8F21-BB3E-6B4E-9E6C-85B718636A29}" dt="2024-11-25T13:26:28.270" v="13" actId="2696"/>
        <pc:sldMkLst>
          <pc:docMk/>
          <pc:sldMk cId="187273621" sldId="744"/>
        </pc:sldMkLst>
      </pc:sldChg>
      <pc:sldChg chg="modSp add mod ord">
        <pc:chgData name="Jim Fleming" userId="161791bae1afb603" providerId="LiveId" clId="{B8AC8F21-BB3E-6B4E-9E6C-85B718636A29}" dt="2024-11-30T16:11:29.453" v="144" actId="20577"/>
        <pc:sldMkLst>
          <pc:docMk/>
          <pc:sldMk cId="3785582788" sldId="744"/>
        </pc:sldMkLst>
      </pc:sldChg>
      <pc:sldChg chg="del">
        <pc:chgData name="Jim Fleming" userId="161791bae1afb603" providerId="LiveId" clId="{B8AC8F21-BB3E-6B4E-9E6C-85B718636A29}" dt="2024-11-25T13:26:36.174" v="30" actId="2696"/>
        <pc:sldMkLst>
          <pc:docMk/>
          <pc:sldMk cId="1032684810" sldId="745"/>
        </pc:sldMkLst>
      </pc:sldChg>
      <pc:sldChg chg="add del ord">
        <pc:chgData name="Jim Fleming" userId="161791bae1afb603" providerId="LiveId" clId="{B8AC8F21-BB3E-6B4E-9E6C-85B718636A29}" dt="2024-11-30T16:12:56.455" v="154" actId="2696"/>
        <pc:sldMkLst>
          <pc:docMk/>
          <pc:sldMk cId="1804716061" sldId="745"/>
        </pc:sldMkLst>
      </pc:sldChg>
      <pc:sldChg chg="del">
        <pc:chgData name="Jim Fleming" userId="161791bae1afb603" providerId="LiveId" clId="{B8AC8F21-BB3E-6B4E-9E6C-85B718636A29}" dt="2024-11-25T13:26:32.034" v="19" actId="2696"/>
        <pc:sldMkLst>
          <pc:docMk/>
          <pc:sldMk cId="322534371" sldId="746"/>
        </pc:sldMkLst>
      </pc:sldChg>
      <pc:sldChg chg="modSp add mod">
        <pc:chgData name="Jim Fleming" userId="161791bae1afb603" providerId="LiveId" clId="{B8AC8F21-BB3E-6B4E-9E6C-85B718636A29}" dt="2024-11-30T16:08:56.215" v="128" actId="6549"/>
        <pc:sldMkLst>
          <pc:docMk/>
          <pc:sldMk cId="600501620" sldId="746"/>
        </pc:sldMkLst>
      </pc:sldChg>
      <pc:sldChg chg="add del">
        <pc:chgData name="Jim Fleming" userId="161791bae1afb603" providerId="LiveId" clId="{B8AC8F21-BB3E-6B4E-9E6C-85B718636A29}" dt="2024-11-30T16:10:27.395" v="136" actId="2696"/>
        <pc:sldMkLst>
          <pc:docMk/>
          <pc:sldMk cId="1361309622" sldId="747"/>
        </pc:sldMkLst>
      </pc:sldChg>
      <pc:sldChg chg="del">
        <pc:chgData name="Jim Fleming" userId="161791bae1afb603" providerId="LiveId" clId="{B8AC8F21-BB3E-6B4E-9E6C-85B718636A29}" dt="2024-11-25T13:26:32.447" v="20" actId="2696"/>
        <pc:sldMkLst>
          <pc:docMk/>
          <pc:sldMk cId="1475783776" sldId="747"/>
        </pc:sldMkLst>
      </pc:sldChg>
      <pc:sldChg chg="del">
        <pc:chgData name="Jim Fleming" userId="161791bae1afb603" providerId="LiveId" clId="{B8AC8F21-BB3E-6B4E-9E6C-85B718636A29}" dt="2024-11-25T13:26:32.830" v="21" actId="2696"/>
        <pc:sldMkLst>
          <pc:docMk/>
          <pc:sldMk cId="382059372" sldId="748"/>
        </pc:sldMkLst>
      </pc:sldChg>
      <pc:sldChg chg="modSp add mod">
        <pc:chgData name="Jim Fleming" userId="161791bae1afb603" providerId="LiveId" clId="{B8AC8F21-BB3E-6B4E-9E6C-85B718636A29}" dt="2024-11-30T16:10:20.139" v="135" actId="6549"/>
        <pc:sldMkLst>
          <pc:docMk/>
          <pc:sldMk cId="3109816492" sldId="748"/>
        </pc:sldMkLst>
      </pc:sldChg>
      <pc:sldChg chg="del">
        <pc:chgData name="Jim Fleming" userId="161791bae1afb603" providerId="LiveId" clId="{B8AC8F21-BB3E-6B4E-9E6C-85B718636A29}" dt="2024-11-25T13:26:33.209" v="22" actId="2696"/>
        <pc:sldMkLst>
          <pc:docMk/>
          <pc:sldMk cId="2459405847" sldId="749"/>
        </pc:sldMkLst>
      </pc:sldChg>
      <pc:sldChg chg="modSp add mod">
        <pc:chgData name="Jim Fleming" userId="161791bae1afb603" providerId="LiveId" clId="{B8AC8F21-BB3E-6B4E-9E6C-85B718636A29}" dt="2024-11-30T16:11:33.904" v="145" actId="6549"/>
        <pc:sldMkLst>
          <pc:docMk/>
          <pc:sldMk cId="4005817270" sldId="749"/>
        </pc:sldMkLst>
      </pc:sldChg>
      <pc:sldChg chg="modSp add mod ord">
        <pc:chgData name="Jim Fleming" userId="161791bae1afb603" providerId="LiveId" clId="{B8AC8F21-BB3E-6B4E-9E6C-85B718636A29}" dt="2024-11-30T16:12:50.622" v="153" actId="20578"/>
        <pc:sldMkLst>
          <pc:docMk/>
          <pc:sldMk cId="1667044278" sldId="750"/>
        </pc:sldMkLst>
      </pc:sldChg>
      <pc:sldChg chg="add ord">
        <pc:chgData name="Jim Fleming" userId="161791bae1afb603" providerId="LiveId" clId="{B8AC8F21-BB3E-6B4E-9E6C-85B718636A29}" dt="2024-11-30T16:13:53.052" v="158" actId="20578"/>
        <pc:sldMkLst>
          <pc:docMk/>
          <pc:sldMk cId="1438656522" sldId="751"/>
        </pc:sldMkLst>
      </pc:sldChg>
      <pc:sldChg chg="del">
        <pc:chgData name="Jim Fleming" userId="161791bae1afb603" providerId="LiveId" clId="{B8AC8F21-BB3E-6B4E-9E6C-85B718636A29}" dt="2024-11-25T13:26:33.503" v="23" actId="2696"/>
        <pc:sldMkLst>
          <pc:docMk/>
          <pc:sldMk cId="2122245224" sldId="751"/>
        </pc:sldMkLst>
      </pc:sldChg>
      <pc:sldChg chg="del">
        <pc:chgData name="Jim Fleming" userId="161791bae1afb603" providerId="LiveId" clId="{B8AC8F21-BB3E-6B4E-9E6C-85B718636A29}" dt="2024-11-25T13:26:33.879" v="24" actId="2696"/>
        <pc:sldMkLst>
          <pc:docMk/>
          <pc:sldMk cId="454296200" sldId="752"/>
        </pc:sldMkLst>
      </pc:sldChg>
      <pc:sldChg chg="add ord">
        <pc:chgData name="Jim Fleming" userId="161791bae1afb603" providerId="LiveId" clId="{B8AC8F21-BB3E-6B4E-9E6C-85B718636A29}" dt="2024-11-30T16:13:55.913" v="159" actId="20578"/>
        <pc:sldMkLst>
          <pc:docMk/>
          <pc:sldMk cId="2530387275" sldId="752"/>
        </pc:sldMkLst>
      </pc:sldChg>
      <pc:sldChg chg="del">
        <pc:chgData name="Jim Fleming" userId="161791bae1afb603" providerId="LiveId" clId="{B8AC8F21-BB3E-6B4E-9E6C-85B718636A29}" dt="2024-11-30T16:01:35.968" v="46" actId="2696"/>
        <pc:sldMkLst>
          <pc:docMk/>
          <pc:sldMk cId="2412137207" sldId="753"/>
        </pc:sldMkLst>
      </pc:sldChg>
      <pc:sldChg chg="add ord replId">
        <pc:chgData name="Jim Fleming" userId="161791bae1afb603" providerId="LiveId" clId="{B8AC8F21-BB3E-6B4E-9E6C-85B718636A29}" dt="2024-11-30T16:14:09.680" v="161" actId="20578"/>
        <pc:sldMkLst>
          <pc:docMk/>
          <pc:sldMk cId="2857827761" sldId="753"/>
        </pc:sldMkLst>
      </pc:sldChg>
      <pc:sldChg chg="add ord">
        <pc:chgData name="Jim Fleming" userId="161791bae1afb603" providerId="LiveId" clId="{B8AC8F21-BB3E-6B4E-9E6C-85B718636A29}" dt="2024-11-30T16:14:33.064" v="165" actId="20578"/>
        <pc:sldMkLst>
          <pc:docMk/>
          <pc:sldMk cId="3241586566" sldId="754"/>
        </pc:sldMkLst>
      </pc:sldChg>
      <pc:sldChg chg="del">
        <pc:chgData name="Jim Fleming" userId="161791bae1afb603" providerId="LiveId" clId="{B8AC8F21-BB3E-6B4E-9E6C-85B718636A29}" dt="2024-11-25T13:26:25.289" v="9" actId="2696"/>
        <pc:sldMkLst>
          <pc:docMk/>
          <pc:sldMk cId="1736064859" sldId="755"/>
        </pc:sldMkLst>
      </pc:sldChg>
      <pc:sldChg chg="add ord replId">
        <pc:chgData name="Jim Fleming" userId="161791bae1afb603" providerId="LiveId" clId="{B8AC8F21-BB3E-6B4E-9E6C-85B718636A29}" dt="2024-11-30T16:14:16.327" v="163" actId="20578"/>
        <pc:sldMkLst>
          <pc:docMk/>
          <pc:sldMk cId="3797088325" sldId="755"/>
        </pc:sldMkLst>
      </pc:sldChg>
      <pc:sldChg chg="del">
        <pc:chgData name="Jim Fleming" userId="161791bae1afb603" providerId="LiveId" clId="{B8AC8F21-BB3E-6B4E-9E6C-85B718636A29}" dt="2024-11-25T13:26:24.885" v="8" actId="2696"/>
        <pc:sldMkLst>
          <pc:docMk/>
          <pc:sldMk cId="2762868831" sldId="756"/>
        </pc:sldMkLst>
      </pc:sldChg>
      <pc:sldChg chg="add ord replId">
        <pc:chgData name="Jim Fleming" userId="161791bae1afb603" providerId="LiveId" clId="{B8AC8F21-BB3E-6B4E-9E6C-85B718636A29}" dt="2024-11-30T16:14:19.282" v="164" actId="20578"/>
        <pc:sldMkLst>
          <pc:docMk/>
          <pc:sldMk cId="2973430437" sldId="756"/>
        </pc:sldMkLst>
      </pc:sldChg>
      <pc:sldChg chg="add replId">
        <pc:chgData name="Jim Fleming" userId="161791bae1afb603" providerId="LiveId" clId="{B8AC8F21-BB3E-6B4E-9E6C-85B718636A29}" dt="2024-11-30T16:13:40.819" v="157" actId="2890"/>
        <pc:sldMkLst>
          <pc:docMk/>
          <pc:sldMk cId="459436214" sldId="757"/>
        </pc:sldMkLst>
      </pc:sldChg>
      <pc:sldChg chg="del">
        <pc:chgData name="Jim Fleming" userId="161791bae1afb603" providerId="LiveId" clId="{B8AC8F21-BB3E-6B4E-9E6C-85B718636A29}" dt="2024-11-30T16:02:54.486" v="86" actId="2696"/>
        <pc:sldMkLst>
          <pc:docMk/>
          <pc:sldMk cId="2273584828" sldId="757"/>
        </pc:sldMkLst>
      </pc:sldChg>
      <pc:sldChg chg="add ord">
        <pc:chgData name="Jim Fleming" userId="161791bae1afb603" providerId="LiveId" clId="{B8AC8F21-BB3E-6B4E-9E6C-85B718636A29}" dt="2024-11-30T16:14:39.633" v="167" actId="20578"/>
        <pc:sldMkLst>
          <pc:docMk/>
          <pc:sldMk cId="959244210" sldId="758"/>
        </pc:sldMkLst>
      </pc:sldChg>
      <pc:sldChg chg="del">
        <pc:chgData name="Jim Fleming" userId="161791bae1afb603" providerId="LiveId" clId="{B8AC8F21-BB3E-6B4E-9E6C-85B718636A29}" dt="2024-11-25T13:26:25.649" v="10" actId="2696"/>
        <pc:sldMkLst>
          <pc:docMk/>
          <pc:sldMk cId="3191402022" sldId="758"/>
        </pc:sldMkLst>
      </pc:sldChg>
      <pc:sldChg chg="del">
        <pc:chgData name="Jim Fleming" userId="161791bae1afb603" providerId="LiveId" clId="{B8AC8F21-BB3E-6B4E-9E6C-85B718636A29}" dt="2024-11-25T13:26:37.044" v="32" actId="2696"/>
        <pc:sldMkLst>
          <pc:docMk/>
          <pc:sldMk cId="3255978673" sldId="759"/>
        </pc:sldMkLst>
      </pc:sldChg>
      <pc:sldChg chg="addSp modSp add mod ord chgLayout">
        <pc:chgData name="Jim Fleming" userId="161791bae1afb603" providerId="LiveId" clId="{B8AC8F21-BB3E-6B4E-9E6C-85B718636A29}" dt="2024-11-30T16:18:13.359" v="375" actId="20577"/>
        <pc:sldMkLst>
          <pc:docMk/>
          <pc:sldMk cId="3653972820" sldId="759"/>
        </pc:sldMkLst>
      </pc:sldChg>
      <pc:sldChg chg="del">
        <pc:chgData name="Jim Fleming" userId="161791bae1afb603" providerId="LiveId" clId="{B8AC8F21-BB3E-6B4E-9E6C-85B718636A29}" dt="2024-11-30T16:02:56.378" v="91" actId="2696"/>
        <pc:sldMkLst>
          <pc:docMk/>
          <pc:sldMk cId="3848641512" sldId="760"/>
        </pc:sldMkLst>
      </pc:sldChg>
      <pc:sldChg chg="del">
        <pc:chgData name="Jim Fleming" userId="161791bae1afb603" providerId="LiveId" clId="{B8AC8F21-BB3E-6B4E-9E6C-85B718636A29}" dt="2024-11-25T13:26:35.612" v="29" actId="2696"/>
        <pc:sldMkLst>
          <pc:docMk/>
          <pc:sldMk cId="3298339714" sldId="762"/>
        </pc:sldMkLst>
      </pc:sldChg>
      <pc:sldChg chg="del">
        <pc:chgData name="Jim Fleming" userId="161791bae1afb603" providerId="LiveId" clId="{B8AC8F21-BB3E-6B4E-9E6C-85B718636A29}" dt="2024-11-25T13:26:25.968" v="11" actId="2696"/>
        <pc:sldMkLst>
          <pc:docMk/>
          <pc:sldMk cId="1175258258" sldId="763"/>
        </pc:sldMkLst>
      </pc:sldChg>
      <pc:sldChg chg="del">
        <pc:chgData name="Jim Fleming" userId="161791bae1afb603" providerId="LiveId" clId="{B8AC8F21-BB3E-6B4E-9E6C-85B718636A29}" dt="2024-11-25T13:26:36.653" v="31" actId="2696"/>
        <pc:sldMkLst>
          <pc:docMk/>
          <pc:sldMk cId="3367288232" sldId="764"/>
        </pc:sldMkLst>
      </pc:sldChg>
      <pc:sldChg chg="del">
        <pc:chgData name="Jim Fleming" userId="161791bae1afb603" providerId="LiveId" clId="{B8AC8F21-BB3E-6B4E-9E6C-85B718636A29}" dt="2024-11-25T13:26:31.661" v="18" actId="2696"/>
        <pc:sldMkLst>
          <pc:docMk/>
          <pc:sldMk cId="1791157963" sldId="765"/>
        </pc:sldMkLst>
      </pc:sldChg>
      <pc:sldChg chg="del">
        <pc:chgData name="Jim Fleming" userId="161791bae1afb603" providerId="LiveId" clId="{B8AC8F21-BB3E-6B4E-9E6C-85B718636A29}" dt="2024-11-25T13:26:28.568" v="14" actId="2696"/>
        <pc:sldMkLst>
          <pc:docMk/>
          <pc:sldMk cId="2866822545" sldId="766"/>
        </pc:sldMkLst>
      </pc:sldChg>
      <pc:sldChg chg="del">
        <pc:chgData name="Jim Fleming" userId="161791bae1afb603" providerId="LiveId" clId="{B8AC8F21-BB3E-6B4E-9E6C-85B718636A29}" dt="2024-11-25T13:26:26.296" v="12" actId="2696"/>
        <pc:sldMkLst>
          <pc:docMk/>
          <pc:sldMk cId="311938553" sldId="767"/>
        </pc:sldMkLst>
      </pc:sldChg>
      <pc:sldChg chg="del">
        <pc:chgData name="Jim Fleming" userId="161791bae1afb603" providerId="LiveId" clId="{B8AC8F21-BB3E-6B4E-9E6C-85B718636A29}" dt="2024-11-25T13:26:35.327" v="28" actId="2696"/>
        <pc:sldMkLst>
          <pc:docMk/>
          <pc:sldMk cId="483315978" sldId="768"/>
        </pc:sldMkLst>
      </pc:sldChg>
      <pc:sldChg chg="del">
        <pc:chgData name="Jim Fleming" userId="161791bae1afb603" providerId="LiveId" clId="{B8AC8F21-BB3E-6B4E-9E6C-85B718636A29}" dt="2024-11-25T13:26:34.218" v="25" actId="2696"/>
        <pc:sldMkLst>
          <pc:docMk/>
          <pc:sldMk cId="363322372" sldId="769"/>
        </pc:sldMkLst>
      </pc:sldChg>
      <pc:sldChg chg="del">
        <pc:chgData name="Jim Fleming" userId="161791bae1afb603" providerId="LiveId" clId="{B8AC8F21-BB3E-6B4E-9E6C-85B718636A29}" dt="2024-11-25T13:26:28.920" v="15" actId="2696"/>
        <pc:sldMkLst>
          <pc:docMk/>
          <pc:sldMk cId="3631196534" sldId="770"/>
        </pc:sldMkLst>
      </pc:sldChg>
      <pc:sldChg chg="del">
        <pc:chgData name="Jim Fleming" userId="161791bae1afb603" providerId="LiveId" clId="{B8AC8F21-BB3E-6B4E-9E6C-85B718636A29}" dt="2024-11-25T13:26:29.175" v="16" actId="2696"/>
        <pc:sldMkLst>
          <pc:docMk/>
          <pc:sldMk cId="2488790072" sldId="771"/>
        </pc:sldMkLst>
      </pc:sldChg>
      <pc:sldChg chg="del">
        <pc:chgData name="Jim Fleming" userId="161791bae1afb603" providerId="LiveId" clId="{B8AC8F21-BB3E-6B4E-9E6C-85B718636A29}" dt="2024-11-25T13:26:29.425" v="17" actId="2696"/>
        <pc:sldMkLst>
          <pc:docMk/>
          <pc:sldMk cId="3588474590" sldId="772"/>
        </pc:sldMkLst>
      </pc:sldChg>
      <pc:sldMasterChg chg="modSldLayout">
        <pc:chgData name="Jim Fleming" userId="161791bae1afb603" providerId="LiveId" clId="{B8AC8F21-BB3E-6B4E-9E6C-85B718636A29}" dt="2024-11-25T13:24:46.743" v="1"/>
        <pc:sldMasterMkLst>
          <pc:docMk/>
          <pc:sldMasterMk cId="2266903852" sldId="2147483648"/>
        </pc:sldMasterMkLst>
        <pc:sldLayoutChg chg="delSp delDesignElem">
          <pc:chgData name="Jim Fleming" userId="161791bae1afb603" providerId="LiveId" clId="{B8AC8F21-BB3E-6B4E-9E6C-85B718636A29}" dt="2024-11-25T13:24:46.743" v="1"/>
          <pc:sldLayoutMkLst>
            <pc:docMk/>
            <pc:sldMasterMk cId="2266903852" sldId="2147483648"/>
            <pc:sldLayoutMk cId="2799677974" sldId="2147483660"/>
          </pc:sldLayoutMkLst>
        </pc:sldLayoutChg>
      </pc:sldMasterChg>
    </pc:docChg>
  </pc:docChgLst>
  <pc:docChgLst>
    <pc:chgData name="Jim Fleming" userId="161791bae1afb603" providerId="LiveId" clId="{3934BBD8-6A39-5F4A-AED8-EAEF39D613FF}"/>
    <pc:docChg chg="undo custSel addSld delSld modSld sldOrd">
      <pc:chgData name="Jim Fleming" userId="161791bae1afb603" providerId="LiveId" clId="{3934BBD8-6A39-5F4A-AED8-EAEF39D613FF}" dt="2023-11-20T00:30:26.327" v="13" actId="20578"/>
      <pc:docMkLst>
        <pc:docMk/>
      </pc:docMkLst>
      <pc:sldChg chg="del">
        <pc:chgData name="Jim Fleming" userId="161791bae1afb603" providerId="LiveId" clId="{3934BBD8-6A39-5F4A-AED8-EAEF39D613FF}" dt="2023-11-20T00:30:01.940" v="6" actId="2696"/>
        <pc:sldMkLst>
          <pc:docMk/>
          <pc:sldMk cId="270792197" sldId="563"/>
        </pc:sldMkLst>
      </pc:sldChg>
      <pc:sldChg chg="del">
        <pc:chgData name="Jim Fleming" userId="161791bae1afb603" providerId="LiveId" clId="{3934BBD8-6A39-5F4A-AED8-EAEF39D613FF}" dt="2023-11-20T00:30:03.784" v="7" actId="2696"/>
        <pc:sldMkLst>
          <pc:docMk/>
          <pc:sldMk cId="2821003419" sldId="628"/>
        </pc:sldMkLst>
      </pc:sldChg>
      <pc:sldChg chg="modSp mod">
        <pc:chgData name="Jim Fleming" userId="161791bae1afb603" providerId="LiveId" clId="{3934BBD8-6A39-5F4A-AED8-EAEF39D613FF}" dt="2023-11-20T00:29:31.990" v="1" actId="20577"/>
        <pc:sldMkLst>
          <pc:docMk/>
          <pc:sldMk cId="1168562675" sldId="631"/>
        </pc:sldMkLst>
      </pc:sldChg>
      <pc:sldChg chg="del">
        <pc:chgData name="Jim Fleming" userId="161791bae1afb603" providerId="LiveId" clId="{3934BBD8-6A39-5F4A-AED8-EAEF39D613FF}" dt="2023-11-20T00:30:05.152" v="8" actId="2696"/>
        <pc:sldMkLst>
          <pc:docMk/>
          <pc:sldMk cId="3257297764" sldId="632"/>
        </pc:sldMkLst>
      </pc:sldChg>
      <pc:sldChg chg="modSp mod">
        <pc:chgData name="Jim Fleming" userId="161791bae1afb603" providerId="LiveId" clId="{3934BBD8-6A39-5F4A-AED8-EAEF39D613FF}" dt="2023-11-20T00:30:17.011" v="9"/>
        <pc:sldMkLst>
          <pc:docMk/>
          <pc:sldMk cId="1387172984" sldId="633"/>
        </pc:sldMkLst>
      </pc:sldChg>
      <pc:sldChg chg="modSp mod">
        <pc:chgData name="Jim Fleming" userId="161791bae1afb603" providerId="LiveId" clId="{3934BBD8-6A39-5F4A-AED8-EAEF39D613FF}" dt="2023-11-20T00:30:18.959" v="10"/>
        <pc:sldMkLst>
          <pc:docMk/>
          <pc:sldMk cId="4110602741" sldId="634"/>
        </pc:sldMkLst>
      </pc:sldChg>
      <pc:sldChg chg="modSp mod">
        <pc:chgData name="Jim Fleming" userId="161791bae1afb603" providerId="LiveId" clId="{3934BBD8-6A39-5F4A-AED8-EAEF39D613FF}" dt="2023-11-20T00:30:20.591" v="11"/>
        <pc:sldMkLst>
          <pc:docMk/>
          <pc:sldMk cId="3340674930" sldId="635"/>
        </pc:sldMkLst>
      </pc:sldChg>
      <pc:sldChg chg="add ord">
        <pc:chgData name="Jim Fleming" userId="161791bae1afb603" providerId="LiveId" clId="{3934BBD8-6A39-5F4A-AED8-EAEF39D613FF}" dt="2023-11-20T00:30:26.327" v="13" actId="20578"/>
        <pc:sldMkLst>
          <pc:docMk/>
          <pc:sldMk cId="3976078493" sldId="636"/>
        </pc:sldMkLst>
      </pc:sldChg>
    </pc:docChg>
  </pc:docChgLst>
  <pc:docChgLst>
    <pc:chgData name="Jim Fleming" userId="161791bae1afb603" providerId="LiveId" clId="{33935D0F-0367-5745-A841-4BB6B7169421}"/>
    <pc:docChg chg="custSel addSld delSld modSld sldOrd">
      <pc:chgData name="Jim Fleming" userId="161791bae1afb603" providerId="LiveId" clId="{33935D0F-0367-5745-A841-4BB6B7169421}" dt="2023-10-22T01:16:35.169" v="371" actId="2696"/>
      <pc:docMkLst>
        <pc:docMk/>
      </pc:docMkLst>
      <pc:sldChg chg="modSp mod ord">
        <pc:chgData name="Jim Fleming" userId="161791bae1afb603" providerId="LiveId" clId="{33935D0F-0367-5745-A841-4BB6B7169421}" dt="2023-10-22T01:15:40.067" v="360" actId="20578"/>
        <pc:sldMkLst>
          <pc:docMk/>
          <pc:sldMk cId="95395388" sldId="487"/>
        </pc:sldMkLst>
      </pc:sldChg>
      <pc:sldChg chg="modSp mod ord modShow">
        <pc:chgData name="Jim Fleming" userId="161791bae1afb603" providerId="LiveId" clId="{33935D0F-0367-5745-A841-4BB6B7169421}" dt="2023-10-22T01:15:59.607" v="363" actId="20578"/>
        <pc:sldMkLst>
          <pc:docMk/>
          <pc:sldMk cId="1160219604" sldId="501"/>
        </pc:sldMkLst>
      </pc:sldChg>
      <pc:sldChg chg="del">
        <pc:chgData name="Jim Fleming" userId="161791bae1afb603" providerId="LiveId" clId="{33935D0F-0367-5745-A841-4BB6B7169421}" dt="2023-10-15T23:55:18.520" v="25" actId="2696"/>
        <pc:sldMkLst>
          <pc:docMk/>
          <pc:sldMk cId="3656160492" sldId="545"/>
        </pc:sldMkLst>
      </pc:sldChg>
      <pc:sldChg chg="del">
        <pc:chgData name="Jim Fleming" userId="161791bae1afb603" providerId="LiveId" clId="{33935D0F-0367-5745-A841-4BB6B7169421}" dt="2023-10-15T23:55:21.075" v="33" actId="2696"/>
        <pc:sldMkLst>
          <pc:docMk/>
          <pc:sldMk cId="1845292652" sldId="547"/>
        </pc:sldMkLst>
      </pc:sldChg>
      <pc:sldChg chg="del">
        <pc:chgData name="Jim Fleming" userId="161791bae1afb603" providerId="LiveId" clId="{33935D0F-0367-5745-A841-4BB6B7169421}" dt="2023-10-15T23:55:23.111" v="38" actId="2696"/>
        <pc:sldMkLst>
          <pc:docMk/>
          <pc:sldMk cId="4127736994" sldId="548"/>
        </pc:sldMkLst>
      </pc:sldChg>
      <pc:sldChg chg="modSp mod">
        <pc:chgData name="Jim Fleming" userId="161791bae1afb603" providerId="LiveId" clId="{33935D0F-0367-5745-A841-4BB6B7169421}" dt="2023-10-15T23:54:10.377" v="5" actId="20577"/>
        <pc:sldMkLst>
          <pc:docMk/>
          <pc:sldMk cId="270792197" sldId="563"/>
        </pc:sldMkLst>
      </pc:sldChg>
      <pc:sldChg chg="del">
        <pc:chgData name="Jim Fleming" userId="161791bae1afb603" providerId="LiveId" clId="{33935D0F-0367-5745-A841-4BB6B7169421}" dt="2023-10-15T23:55:19.473" v="27" actId="2696"/>
        <pc:sldMkLst>
          <pc:docMk/>
          <pc:sldMk cId="1826648014" sldId="564"/>
        </pc:sldMkLst>
      </pc:sldChg>
      <pc:sldChg chg="del">
        <pc:chgData name="Jim Fleming" userId="161791bae1afb603" providerId="LiveId" clId="{33935D0F-0367-5745-A841-4BB6B7169421}" dt="2023-10-15T23:55:19.743" v="28" actId="2696"/>
        <pc:sldMkLst>
          <pc:docMk/>
          <pc:sldMk cId="414719777" sldId="565"/>
        </pc:sldMkLst>
      </pc:sldChg>
      <pc:sldChg chg="del">
        <pc:chgData name="Jim Fleming" userId="161791bae1afb603" providerId="LiveId" clId="{33935D0F-0367-5745-A841-4BB6B7169421}" dt="2023-10-15T23:55:18.957" v="26" actId="2696"/>
        <pc:sldMkLst>
          <pc:docMk/>
          <pc:sldMk cId="1323222175" sldId="567"/>
        </pc:sldMkLst>
      </pc:sldChg>
      <pc:sldChg chg="del">
        <pc:chgData name="Jim Fleming" userId="161791bae1afb603" providerId="LiveId" clId="{33935D0F-0367-5745-A841-4BB6B7169421}" dt="2023-10-15T23:55:21.278" v="34" actId="2696"/>
        <pc:sldMkLst>
          <pc:docMk/>
          <pc:sldMk cId="73851506" sldId="568"/>
        </pc:sldMkLst>
      </pc:sldChg>
      <pc:sldChg chg="del">
        <pc:chgData name="Jim Fleming" userId="161791bae1afb603" providerId="LiveId" clId="{33935D0F-0367-5745-A841-4BB6B7169421}" dt="2023-10-15T23:55:20.106" v="29" actId="2696"/>
        <pc:sldMkLst>
          <pc:docMk/>
          <pc:sldMk cId="2417103310" sldId="569"/>
        </pc:sldMkLst>
      </pc:sldChg>
      <pc:sldChg chg="del">
        <pc:chgData name="Jim Fleming" userId="161791bae1afb603" providerId="LiveId" clId="{33935D0F-0367-5745-A841-4BB6B7169421}" dt="2023-10-15T23:55:20.372" v="30" actId="2696"/>
        <pc:sldMkLst>
          <pc:docMk/>
          <pc:sldMk cId="3710068436" sldId="570"/>
        </pc:sldMkLst>
      </pc:sldChg>
      <pc:sldChg chg="del">
        <pc:chgData name="Jim Fleming" userId="161791bae1afb603" providerId="LiveId" clId="{33935D0F-0367-5745-A841-4BB6B7169421}" dt="2023-10-15T23:55:20.610" v="31" actId="2696"/>
        <pc:sldMkLst>
          <pc:docMk/>
          <pc:sldMk cId="1066580186" sldId="571"/>
        </pc:sldMkLst>
      </pc:sldChg>
      <pc:sldChg chg="del">
        <pc:chgData name="Jim Fleming" userId="161791bae1afb603" providerId="LiveId" clId="{33935D0F-0367-5745-A841-4BB6B7169421}" dt="2023-10-15T23:55:23.554" v="39" actId="2696"/>
        <pc:sldMkLst>
          <pc:docMk/>
          <pc:sldMk cId="4280336327" sldId="572"/>
        </pc:sldMkLst>
      </pc:sldChg>
      <pc:sldChg chg="del">
        <pc:chgData name="Jim Fleming" userId="161791bae1afb603" providerId="LiveId" clId="{33935D0F-0367-5745-A841-4BB6B7169421}" dt="2023-10-15T23:55:24.055" v="40" actId="2696"/>
        <pc:sldMkLst>
          <pc:docMk/>
          <pc:sldMk cId="3635486046" sldId="573"/>
        </pc:sldMkLst>
      </pc:sldChg>
      <pc:sldChg chg="del">
        <pc:chgData name="Jim Fleming" userId="161791bae1afb603" providerId="LiveId" clId="{33935D0F-0367-5745-A841-4BB6B7169421}" dt="2023-10-15T23:55:20.845" v="32" actId="2696"/>
        <pc:sldMkLst>
          <pc:docMk/>
          <pc:sldMk cId="3318391485" sldId="574"/>
        </pc:sldMkLst>
      </pc:sldChg>
      <pc:sldChg chg="del">
        <pc:chgData name="Jim Fleming" userId="161791bae1afb603" providerId="LiveId" clId="{33935D0F-0367-5745-A841-4BB6B7169421}" dt="2023-10-15T23:55:24.803" v="41" actId="2696"/>
        <pc:sldMkLst>
          <pc:docMk/>
          <pc:sldMk cId="1578208276" sldId="575"/>
        </pc:sldMkLst>
      </pc:sldChg>
      <pc:sldChg chg="del">
        <pc:chgData name="Jim Fleming" userId="161791bae1afb603" providerId="LiveId" clId="{33935D0F-0367-5745-A841-4BB6B7169421}" dt="2023-10-15T23:55:21.561" v="35" actId="2696"/>
        <pc:sldMkLst>
          <pc:docMk/>
          <pc:sldMk cId="2813314982" sldId="576"/>
        </pc:sldMkLst>
      </pc:sldChg>
      <pc:sldChg chg="del">
        <pc:chgData name="Jim Fleming" userId="161791bae1afb603" providerId="LiveId" clId="{33935D0F-0367-5745-A841-4BB6B7169421}" dt="2023-10-15T23:55:22.008" v="36" actId="2696"/>
        <pc:sldMkLst>
          <pc:docMk/>
          <pc:sldMk cId="3979819060" sldId="577"/>
        </pc:sldMkLst>
      </pc:sldChg>
      <pc:sldChg chg="del">
        <pc:chgData name="Jim Fleming" userId="161791bae1afb603" providerId="LiveId" clId="{33935D0F-0367-5745-A841-4BB6B7169421}" dt="2023-10-15T23:55:22.466" v="37" actId="2696"/>
        <pc:sldMkLst>
          <pc:docMk/>
          <pc:sldMk cId="349574516" sldId="578"/>
        </pc:sldMkLst>
      </pc:sldChg>
      <pc:sldChg chg="del">
        <pc:chgData name="Jim Fleming" userId="161791bae1afb603" providerId="LiveId" clId="{33935D0F-0367-5745-A841-4BB6B7169421}" dt="2023-10-15T23:55:16.941" v="22" actId="2696"/>
        <pc:sldMkLst>
          <pc:docMk/>
          <pc:sldMk cId="4021364042" sldId="579"/>
        </pc:sldMkLst>
      </pc:sldChg>
      <pc:sldChg chg="del">
        <pc:chgData name="Jim Fleming" userId="161791bae1afb603" providerId="LiveId" clId="{33935D0F-0367-5745-A841-4BB6B7169421}" dt="2023-10-15T23:55:17.937" v="24" actId="2696"/>
        <pc:sldMkLst>
          <pc:docMk/>
          <pc:sldMk cId="3265768269" sldId="581"/>
        </pc:sldMkLst>
      </pc:sldChg>
      <pc:sldChg chg="del">
        <pc:chgData name="Jim Fleming" userId="161791bae1afb603" providerId="LiveId" clId="{33935D0F-0367-5745-A841-4BB6B7169421}" dt="2023-10-15T23:55:17.448" v="23" actId="2696"/>
        <pc:sldMkLst>
          <pc:docMk/>
          <pc:sldMk cId="3933572349" sldId="582"/>
        </pc:sldMkLst>
      </pc:sldChg>
      <pc:sldChg chg="modSp add mod ord">
        <pc:chgData name="Jim Fleming" userId="161791bae1afb603" providerId="LiveId" clId="{33935D0F-0367-5745-A841-4BB6B7169421}" dt="2023-10-22T01:15:40.067" v="360" actId="20578"/>
        <pc:sldMkLst>
          <pc:docMk/>
          <pc:sldMk cId="189513369" sldId="583"/>
        </pc:sldMkLst>
      </pc:sldChg>
      <pc:sldChg chg="add del ord">
        <pc:chgData name="Jim Fleming" userId="161791bae1afb603" providerId="LiveId" clId="{33935D0F-0367-5745-A841-4BB6B7169421}" dt="2023-10-22T01:16:34.322" v="370" actId="2696"/>
        <pc:sldMkLst>
          <pc:docMk/>
          <pc:sldMk cId="3455261458" sldId="584"/>
        </pc:sldMkLst>
      </pc:sldChg>
      <pc:sldChg chg="add del">
        <pc:chgData name="Jim Fleming" userId="161791bae1afb603" providerId="LiveId" clId="{33935D0F-0367-5745-A841-4BB6B7169421}" dt="2023-10-22T01:16:35.169" v="371" actId="2696"/>
        <pc:sldMkLst>
          <pc:docMk/>
          <pc:sldMk cId="2324194049" sldId="585"/>
        </pc:sldMkLst>
      </pc:sldChg>
      <pc:sldChg chg="addSp modSp add mod ord modAnim">
        <pc:chgData name="Jim Fleming" userId="161791bae1afb603" providerId="LiveId" clId="{33935D0F-0367-5745-A841-4BB6B7169421}" dt="2023-10-22T01:16:29.175" v="367" actId="20578"/>
        <pc:sldMkLst>
          <pc:docMk/>
          <pc:sldMk cId="635347140" sldId="586"/>
        </pc:sldMkLst>
      </pc:sldChg>
      <pc:sldChg chg="add replId">
        <pc:chgData name="Jim Fleming" userId="161791bae1afb603" providerId="LiveId" clId="{33935D0F-0367-5745-A841-4BB6B7169421}" dt="2023-10-22T00:15:19.516" v="45" actId="2890"/>
        <pc:sldMkLst>
          <pc:docMk/>
          <pc:sldMk cId="451777237" sldId="587"/>
        </pc:sldMkLst>
      </pc:sldChg>
      <pc:sldChg chg="addSp delSp modSp add ord">
        <pc:chgData name="Jim Fleming" userId="161791bae1afb603" providerId="LiveId" clId="{33935D0F-0367-5745-A841-4BB6B7169421}" dt="2023-10-22T01:16:20.830" v="366" actId="20578"/>
        <pc:sldMkLst>
          <pc:docMk/>
          <pc:sldMk cId="4048874018" sldId="588"/>
        </pc:sldMkLst>
      </pc:sldChg>
      <pc:sldChg chg="add ord">
        <pc:chgData name="Jim Fleming" userId="161791bae1afb603" providerId="LiveId" clId="{33935D0F-0367-5745-A841-4BB6B7169421}" dt="2023-10-22T01:16:31.573" v="368" actId="20578"/>
        <pc:sldMkLst>
          <pc:docMk/>
          <pc:sldMk cId="2439879541" sldId="589"/>
        </pc:sldMkLst>
      </pc:sldChg>
      <pc:sldChg chg="modSp add mod ord modShow">
        <pc:chgData name="Jim Fleming" userId="161791bae1afb603" providerId="LiveId" clId="{33935D0F-0367-5745-A841-4BB6B7169421}" dt="2023-10-22T01:15:42.734" v="361" actId="20578"/>
        <pc:sldMkLst>
          <pc:docMk/>
          <pc:sldMk cId="1553879679" sldId="590"/>
        </pc:sldMkLst>
      </pc:sldChg>
      <pc:sldChg chg="modSp add mod ord">
        <pc:chgData name="Jim Fleming" userId="161791bae1afb603" providerId="LiveId" clId="{33935D0F-0367-5745-A841-4BB6B7169421}" dt="2023-10-22T01:16:15.552" v="365" actId="20578"/>
        <pc:sldMkLst>
          <pc:docMk/>
          <pc:sldMk cId="3162966584" sldId="591"/>
        </pc:sldMkLst>
      </pc:sldChg>
      <pc:sldChg chg="add">
        <pc:chgData name="Jim Fleming" userId="161791bae1afb603" providerId="LiveId" clId="{33935D0F-0367-5745-A841-4BB6B7169421}" dt="2023-10-22T00:47:28.608" v="142" actId="2890"/>
        <pc:sldMkLst>
          <pc:docMk/>
          <pc:sldMk cId="1772728538" sldId="592"/>
        </pc:sldMkLst>
      </pc:sldChg>
      <pc:sldChg chg="modSp add mod ord">
        <pc:chgData name="Jim Fleming" userId="161791bae1afb603" providerId="LiveId" clId="{33935D0F-0367-5745-A841-4BB6B7169421}" dt="2023-10-22T01:15:53.734" v="362" actId="20578"/>
        <pc:sldMkLst>
          <pc:docMk/>
          <pc:sldMk cId="1353522209" sldId="593"/>
        </pc:sldMkLst>
      </pc:sldChg>
      <pc:sldChg chg="addSp delSp modSp add mod ord modShow">
        <pc:chgData name="Jim Fleming" userId="161791bae1afb603" providerId="LiveId" clId="{33935D0F-0367-5745-A841-4BB6B7169421}" dt="2023-10-22T01:14:54.579" v="356" actId="20578"/>
        <pc:sldMkLst>
          <pc:docMk/>
          <pc:sldMk cId="2827314747" sldId="594"/>
        </pc:sldMkLst>
      </pc:sldChg>
      <pc:sldChg chg="modSp add mod ord modShow">
        <pc:chgData name="Jim Fleming" userId="161791bae1afb603" providerId="LiveId" clId="{33935D0F-0367-5745-A841-4BB6B7169421}" dt="2023-10-22T01:16:08.695" v="364" actId="20578"/>
        <pc:sldMkLst>
          <pc:docMk/>
          <pc:sldMk cId="579971013" sldId="595"/>
        </pc:sldMkLst>
      </pc:sldChg>
      <pc:sldChg chg="add">
        <pc:chgData name="Jim Fleming" userId="161791bae1afb603" providerId="LiveId" clId="{33935D0F-0367-5745-A841-4BB6B7169421}" dt="2023-10-22T01:15:23.765" v="357" actId="2890"/>
        <pc:sldMkLst>
          <pc:docMk/>
          <pc:sldMk cId="324454386" sldId="596"/>
        </pc:sldMkLst>
      </pc:sldChg>
      <pc:sldChg chg="add">
        <pc:chgData name="Jim Fleming" userId="161791bae1afb603" providerId="LiveId" clId="{33935D0F-0367-5745-A841-4BB6B7169421}" dt="2023-10-22T01:15:27.198" v="358" actId="2890"/>
        <pc:sldMkLst>
          <pc:docMk/>
          <pc:sldMk cId="1552704235" sldId="597"/>
        </pc:sldMkLst>
      </pc:sldChg>
      <pc:sldChg chg="add replId">
        <pc:chgData name="Jim Fleming" userId="161791bae1afb603" providerId="LiveId" clId="{33935D0F-0367-5745-A841-4BB6B7169421}" dt="2023-10-22T01:15:27.198" v="358" actId="2890"/>
        <pc:sldMkLst>
          <pc:docMk/>
          <pc:sldMk cId="1240252545" sldId="598"/>
        </pc:sldMkLst>
      </pc:sldChg>
      <pc:sldChg chg="add">
        <pc:chgData name="Jim Fleming" userId="161791bae1afb603" providerId="LiveId" clId="{33935D0F-0367-5745-A841-4BB6B7169421}" dt="2023-10-22T01:15:29.036" v="359" actId="2890"/>
        <pc:sldMkLst>
          <pc:docMk/>
          <pc:sldMk cId="2739435439" sldId="599"/>
        </pc:sldMkLst>
      </pc:sldChg>
      <pc:sldChg chg="add replId">
        <pc:chgData name="Jim Fleming" userId="161791bae1afb603" providerId="LiveId" clId="{33935D0F-0367-5745-A841-4BB6B7169421}" dt="2023-10-22T01:15:29.036" v="359" actId="2890"/>
        <pc:sldMkLst>
          <pc:docMk/>
          <pc:sldMk cId="4129431730" sldId="600"/>
        </pc:sldMkLst>
      </pc:sldChg>
      <pc:sldChg chg="add replId">
        <pc:chgData name="Jim Fleming" userId="161791bae1afb603" providerId="LiveId" clId="{33935D0F-0367-5745-A841-4BB6B7169421}" dt="2023-10-22T01:15:29.036" v="359" actId="2890"/>
        <pc:sldMkLst>
          <pc:docMk/>
          <pc:sldMk cId="2070443933" sldId="601"/>
        </pc:sldMkLst>
      </pc:sldChg>
      <pc:sldChg chg="add del replId">
        <pc:chgData name="Jim Fleming" userId="161791bae1afb603" providerId="LiveId" clId="{33935D0F-0367-5745-A841-4BB6B7169421}" dt="2023-10-22T01:16:33.841" v="369" actId="2696"/>
        <pc:sldMkLst>
          <pc:docMk/>
          <pc:sldMk cId="3935953834" sldId="602"/>
        </pc:sldMkLst>
      </pc:sldChg>
    </pc:docChg>
  </pc:docChgLst>
  <pc:docChgLst>
    <pc:chgData name="Jim Fleming" userId="161791bae1afb603" providerId="LiveId" clId="{B153192E-CFB0-404F-872E-8B98057B7F1C}"/>
    <pc:docChg chg="undo custSel addSld delSld modSld sldOrd">
      <pc:chgData name="Jim Fleming" userId="161791bae1afb603" providerId="LiveId" clId="{B153192E-CFB0-404F-872E-8B98057B7F1C}" dt="2024-03-16T23:45:21.393" v="269" actId="20577"/>
      <pc:docMkLst>
        <pc:docMk/>
      </pc:docMkLst>
      <pc:sldChg chg="modSp mod">
        <pc:chgData name="Jim Fleming" userId="161791bae1afb603" providerId="LiveId" clId="{B153192E-CFB0-404F-872E-8B98057B7F1C}" dt="2024-03-16T23:44:58.828" v="255" actId="20577"/>
        <pc:sldMkLst>
          <pc:docMk/>
          <pc:sldMk cId="1520490589" sldId="468"/>
        </pc:sldMkLst>
      </pc:sldChg>
      <pc:sldChg chg="modSp mod">
        <pc:chgData name="Jim Fleming" userId="161791bae1afb603" providerId="LiveId" clId="{B153192E-CFB0-404F-872E-8B98057B7F1C}" dt="2024-03-16T23:40:13.347" v="2" actId="20577"/>
        <pc:sldMkLst>
          <pc:docMk/>
          <pc:sldMk cId="111229696" sldId="648"/>
        </pc:sldMkLst>
      </pc:sldChg>
      <pc:sldChg chg="add ord">
        <pc:chgData name="Jim Fleming" userId="161791bae1afb603" providerId="LiveId" clId="{B153192E-CFB0-404F-872E-8B98057B7F1C}" dt="2024-03-16T23:40:52.694" v="19" actId="20578"/>
        <pc:sldMkLst>
          <pc:docMk/>
          <pc:sldMk cId="1704666994" sldId="649"/>
        </pc:sldMkLst>
      </pc:sldChg>
      <pc:sldChg chg="del">
        <pc:chgData name="Jim Fleming" userId="161791bae1afb603" providerId="LiveId" clId="{B153192E-CFB0-404F-872E-8B98057B7F1C}" dt="2024-03-16T23:40:39.414" v="12" actId="2696"/>
        <pc:sldMkLst>
          <pc:docMk/>
          <pc:sldMk cId="2023914728" sldId="649"/>
        </pc:sldMkLst>
      </pc:sldChg>
      <pc:sldChg chg="del">
        <pc:chgData name="Jim Fleming" userId="161791bae1afb603" providerId="LiveId" clId="{B153192E-CFB0-404F-872E-8B98057B7F1C}" dt="2024-03-16T23:40:39.977" v="13" actId="2696"/>
        <pc:sldMkLst>
          <pc:docMk/>
          <pc:sldMk cId="825580403" sldId="650"/>
        </pc:sldMkLst>
      </pc:sldChg>
      <pc:sldChg chg="add del">
        <pc:chgData name="Jim Fleming" userId="161791bae1afb603" providerId="LiveId" clId="{B153192E-CFB0-404F-872E-8B98057B7F1C}" dt="2024-03-16T23:43:59.359" v="230" actId="2696"/>
        <pc:sldMkLst>
          <pc:docMk/>
          <pc:sldMk cId="953154733" sldId="650"/>
        </pc:sldMkLst>
      </pc:sldChg>
      <pc:sldChg chg="del">
        <pc:chgData name="Jim Fleming" userId="161791bae1afb603" providerId="LiveId" clId="{B153192E-CFB0-404F-872E-8B98057B7F1C}" dt="2024-03-16T23:40:40.427" v="14" actId="2696"/>
        <pc:sldMkLst>
          <pc:docMk/>
          <pc:sldMk cId="907203637" sldId="651"/>
        </pc:sldMkLst>
      </pc:sldChg>
      <pc:sldChg chg="addSp delSp modSp add mod ord">
        <pc:chgData name="Jim Fleming" userId="161791bae1afb603" providerId="LiveId" clId="{B153192E-CFB0-404F-872E-8B98057B7F1C}" dt="2024-03-16T23:45:12.951" v="261" actId="20577"/>
        <pc:sldMkLst>
          <pc:docMk/>
          <pc:sldMk cId="1046897879" sldId="651"/>
        </pc:sldMkLst>
      </pc:sldChg>
      <pc:sldChg chg="modSp add mod">
        <pc:chgData name="Jim Fleming" userId="161791bae1afb603" providerId="LiveId" clId="{B153192E-CFB0-404F-872E-8B98057B7F1C}" dt="2024-03-16T23:45:16.311" v="262"/>
        <pc:sldMkLst>
          <pc:docMk/>
          <pc:sldMk cId="2692242383" sldId="652"/>
        </pc:sldMkLst>
      </pc:sldChg>
      <pc:sldChg chg="del">
        <pc:chgData name="Jim Fleming" userId="161791bae1afb603" providerId="LiveId" clId="{B153192E-CFB0-404F-872E-8B98057B7F1C}" dt="2024-03-16T23:40:40.817" v="15" actId="2696"/>
        <pc:sldMkLst>
          <pc:docMk/>
          <pc:sldMk cId="3173313526" sldId="652"/>
        </pc:sldMkLst>
      </pc:sldChg>
      <pc:sldChg chg="del">
        <pc:chgData name="Jim Fleming" userId="161791bae1afb603" providerId="LiveId" clId="{B153192E-CFB0-404F-872E-8B98057B7F1C}" dt="2024-03-16T23:40:41.240" v="16" actId="2696"/>
        <pc:sldMkLst>
          <pc:docMk/>
          <pc:sldMk cId="3035008241" sldId="653"/>
        </pc:sldMkLst>
      </pc:sldChg>
      <pc:sldChg chg="modSp add mod">
        <pc:chgData name="Jim Fleming" userId="161791bae1afb603" providerId="LiveId" clId="{B153192E-CFB0-404F-872E-8B98057B7F1C}" dt="2024-03-16T23:45:21.393" v="269" actId="20577"/>
        <pc:sldMkLst>
          <pc:docMk/>
          <pc:sldMk cId="3922066305" sldId="653"/>
        </pc:sldMkLst>
      </pc:sldChg>
      <pc:sldChg chg="del">
        <pc:chgData name="Jim Fleming" userId="161791bae1afb603" providerId="LiveId" clId="{B153192E-CFB0-404F-872E-8B98057B7F1C}" dt="2024-03-16T23:40:38.434" v="11" actId="2696"/>
        <pc:sldMkLst>
          <pc:docMk/>
          <pc:sldMk cId="933047030" sldId="654"/>
        </pc:sldMkLst>
      </pc:sldChg>
      <pc:sldChg chg="modSp add mod replId">
        <pc:chgData name="Jim Fleming" userId="161791bae1afb603" providerId="LiveId" clId="{B153192E-CFB0-404F-872E-8B98057B7F1C}" dt="2024-03-16T23:45:18.529" v="263"/>
        <pc:sldMkLst>
          <pc:docMk/>
          <pc:sldMk cId="3865378955" sldId="654"/>
        </pc:sldMkLst>
      </pc:sldChg>
      <pc:sldChg chg="del">
        <pc:chgData name="Jim Fleming" userId="161791bae1afb603" providerId="LiveId" clId="{B153192E-CFB0-404F-872E-8B98057B7F1C}" dt="2024-03-16T23:40:42.253" v="17" actId="2696"/>
        <pc:sldMkLst>
          <pc:docMk/>
          <pc:sldMk cId="2504948004" sldId="655"/>
        </pc:sldMkLst>
      </pc:sldChg>
    </pc:docChg>
  </pc:docChgLst>
  <pc:docChgLst>
    <pc:chgData name="Jim Fleming" userId="161791bae1afb603" providerId="LiveId" clId="{49E31616-DD14-BC4E-B4B6-ADC723DD19E3}"/>
    <pc:docChg chg="addSld modSld sldOrd">
      <pc:chgData name="Jim Fleming" userId="161791bae1afb603" providerId="LiveId" clId="{49E31616-DD14-BC4E-B4B6-ADC723DD19E3}" dt="2024-06-15T15:14:15.335" v="30" actId="207"/>
      <pc:docMkLst>
        <pc:docMk/>
      </pc:docMkLst>
      <pc:sldChg chg="add">
        <pc:chgData name="Jim Fleming" userId="161791bae1afb603" providerId="LiveId" clId="{49E31616-DD14-BC4E-B4B6-ADC723DD19E3}" dt="2024-06-15T15:13:24.190" v="0" actId="2890"/>
        <pc:sldMkLst>
          <pc:docMk/>
          <pc:sldMk cId="669599798" sldId="685"/>
        </pc:sldMkLst>
      </pc:sldChg>
      <pc:sldChg chg="modSp add mod ord">
        <pc:chgData name="Jim Fleming" userId="161791bae1afb603" providerId="LiveId" clId="{49E31616-DD14-BC4E-B4B6-ADC723DD19E3}" dt="2024-06-15T15:14:15.335" v="30" actId="207"/>
        <pc:sldMkLst>
          <pc:docMk/>
          <pc:sldMk cId="1796571891" sldId="686"/>
        </pc:sldMkLst>
      </pc:sldChg>
    </pc:docChg>
  </pc:docChgLst>
  <pc:docChgLst>
    <pc:chgData name="Jim Fleming" userId="161791bae1afb603" providerId="LiveId" clId="{818A03F1-B42E-CF4C-8398-1345B5E2DE96}"/>
    <pc:docChg chg="custSel addSld delSld modSld sldOrd">
      <pc:chgData name="Jim Fleming" userId="161791bae1afb603" providerId="LiveId" clId="{818A03F1-B42E-CF4C-8398-1345B5E2DE96}" dt="2023-12-03T00:42:17.126" v="106" actId="20578"/>
      <pc:docMkLst>
        <pc:docMk/>
      </pc:docMkLst>
      <pc:sldChg chg="modSp mod">
        <pc:chgData name="Jim Fleming" userId="161791bae1afb603" providerId="LiveId" clId="{818A03F1-B42E-CF4C-8398-1345B5E2DE96}" dt="2023-12-03T00:40:43.540" v="83" actId="113"/>
        <pc:sldMkLst>
          <pc:docMk/>
          <pc:sldMk cId="1791236111" sldId="386"/>
        </pc:sldMkLst>
      </pc:sldChg>
      <pc:sldChg chg="modSp mod">
        <pc:chgData name="Jim Fleming" userId="161791bae1afb603" providerId="LiveId" clId="{818A03F1-B42E-CF4C-8398-1345B5E2DE96}" dt="2023-12-03T00:40:08.787" v="71" actId="207"/>
        <pc:sldMkLst>
          <pc:docMk/>
          <pc:sldMk cId="2052419234" sldId="405"/>
        </pc:sldMkLst>
      </pc:sldChg>
      <pc:sldChg chg="modSp mod">
        <pc:chgData name="Jim Fleming" userId="161791bae1afb603" providerId="LiveId" clId="{818A03F1-B42E-CF4C-8398-1345B5E2DE96}" dt="2023-12-03T00:40:19.492" v="73" actId="113"/>
        <pc:sldMkLst>
          <pc:docMk/>
          <pc:sldMk cId="752296095" sldId="433"/>
        </pc:sldMkLst>
      </pc:sldChg>
      <pc:sldChg chg="modSp mod">
        <pc:chgData name="Jim Fleming" userId="161791bae1afb603" providerId="LiveId" clId="{818A03F1-B42E-CF4C-8398-1345B5E2DE96}" dt="2023-12-03T00:40:51.372" v="94" actId="113"/>
        <pc:sldMkLst>
          <pc:docMk/>
          <pc:sldMk cId="3196038374" sldId="439"/>
        </pc:sldMkLst>
      </pc:sldChg>
      <pc:sldChg chg="modSp mod">
        <pc:chgData name="Jim Fleming" userId="161791bae1afb603" providerId="LiveId" clId="{818A03F1-B42E-CF4C-8398-1345B5E2DE96}" dt="2023-12-03T00:40:41.308" v="82" actId="113"/>
        <pc:sldMkLst>
          <pc:docMk/>
          <pc:sldMk cId="1195170520" sldId="493"/>
        </pc:sldMkLst>
      </pc:sldChg>
      <pc:sldChg chg="modSp mod">
        <pc:chgData name="Jim Fleming" userId="161791bae1afb603" providerId="LiveId" clId="{818A03F1-B42E-CF4C-8398-1345B5E2DE96}" dt="2023-12-03T00:40:34.403" v="79" actId="113"/>
        <pc:sldMkLst>
          <pc:docMk/>
          <pc:sldMk cId="2765227095" sldId="494"/>
        </pc:sldMkLst>
      </pc:sldChg>
      <pc:sldChg chg="modSp mod">
        <pc:chgData name="Jim Fleming" userId="161791bae1afb603" providerId="LiveId" clId="{818A03F1-B42E-CF4C-8398-1345B5E2DE96}" dt="2023-12-03T00:40:32.141" v="78" actId="113"/>
        <pc:sldMkLst>
          <pc:docMk/>
          <pc:sldMk cId="2960309666" sldId="495"/>
        </pc:sldMkLst>
      </pc:sldChg>
      <pc:sldChg chg="modSp mod">
        <pc:chgData name="Jim Fleming" userId="161791bae1afb603" providerId="LiveId" clId="{818A03F1-B42E-CF4C-8398-1345B5E2DE96}" dt="2023-12-03T00:40:29.844" v="77" actId="113"/>
        <pc:sldMkLst>
          <pc:docMk/>
          <pc:sldMk cId="1695603952" sldId="496"/>
        </pc:sldMkLst>
      </pc:sldChg>
      <pc:sldChg chg="modSp mod">
        <pc:chgData name="Jim Fleming" userId="161791bae1afb603" providerId="LiveId" clId="{818A03F1-B42E-CF4C-8398-1345B5E2DE96}" dt="2023-12-03T00:40:27.377" v="76" actId="113"/>
        <pc:sldMkLst>
          <pc:docMk/>
          <pc:sldMk cId="2176382884" sldId="497"/>
        </pc:sldMkLst>
      </pc:sldChg>
      <pc:sldChg chg="modSp mod">
        <pc:chgData name="Jim Fleming" userId="161791bae1afb603" providerId="LiveId" clId="{818A03F1-B42E-CF4C-8398-1345B5E2DE96}" dt="2023-12-03T00:40:25.094" v="75" actId="113"/>
        <pc:sldMkLst>
          <pc:docMk/>
          <pc:sldMk cId="3431166076" sldId="498"/>
        </pc:sldMkLst>
      </pc:sldChg>
      <pc:sldChg chg="modSp mod">
        <pc:chgData name="Jim Fleming" userId="161791bae1afb603" providerId="LiveId" clId="{818A03F1-B42E-CF4C-8398-1345B5E2DE96}" dt="2023-12-03T00:40:21.918" v="74" actId="113"/>
        <pc:sldMkLst>
          <pc:docMk/>
          <pc:sldMk cId="529554152" sldId="499"/>
        </pc:sldMkLst>
      </pc:sldChg>
      <pc:sldChg chg="modSp mod">
        <pc:chgData name="Jim Fleming" userId="161791bae1afb603" providerId="LiveId" clId="{818A03F1-B42E-CF4C-8398-1345B5E2DE96}" dt="2023-12-03T00:40:15.621" v="72" actId="113"/>
        <pc:sldMkLst>
          <pc:docMk/>
          <pc:sldMk cId="4288472858" sldId="500"/>
        </pc:sldMkLst>
      </pc:sldChg>
      <pc:sldChg chg="modSp mod">
        <pc:chgData name="Jim Fleming" userId="161791bae1afb603" providerId="LiveId" clId="{818A03F1-B42E-CF4C-8398-1345B5E2DE96}" dt="2023-12-03T00:40:36.737" v="80" actId="113"/>
        <pc:sldMkLst>
          <pc:docMk/>
          <pc:sldMk cId="3517844600" sldId="502"/>
        </pc:sldMkLst>
      </pc:sldChg>
      <pc:sldChg chg="modSp mod">
        <pc:chgData name="Jim Fleming" userId="161791bae1afb603" providerId="LiveId" clId="{818A03F1-B42E-CF4C-8398-1345B5E2DE96}" dt="2023-12-03T00:40:39.060" v="81" actId="113"/>
        <pc:sldMkLst>
          <pc:docMk/>
          <pc:sldMk cId="2295729869" sldId="503"/>
        </pc:sldMkLst>
      </pc:sldChg>
      <pc:sldChg chg="addSp delSp modSp mod ord">
        <pc:chgData name="Jim Fleming" userId="161791bae1afb603" providerId="LiveId" clId="{818A03F1-B42E-CF4C-8398-1345B5E2DE96}" dt="2023-12-03T00:39:26.922" v="58" actId="20577"/>
        <pc:sldMkLst>
          <pc:docMk/>
          <pc:sldMk cId="1772728538" sldId="592"/>
        </pc:sldMkLst>
      </pc:sldChg>
      <pc:sldChg chg="del">
        <pc:chgData name="Jim Fleming" userId="161791bae1afb603" providerId="LiveId" clId="{818A03F1-B42E-CF4C-8398-1345B5E2DE96}" dt="2023-12-03T00:41:02.764" v="95" actId="2696"/>
        <pc:sldMkLst>
          <pc:docMk/>
          <pc:sldMk cId="683045052" sldId="607"/>
        </pc:sldMkLst>
      </pc:sldChg>
      <pc:sldChg chg="del">
        <pc:chgData name="Jim Fleming" userId="161791bae1afb603" providerId="LiveId" clId="{818A03F1-B42E-CF4C-8398-1345B5E2DE96}" dt="2023-12-03T00:36:04.117" v="23" actId="2696"/>
        <pc:sldMkLst>
          <pc:docMk/>
          <pc:sldMk cId="340736095" sldId="619"/>
        </pc:sldMkLst>
      </pc:sldChg>
      <pc:sldChg chg="del">
        <pc:chgData name="Jim Fleming" userId="161791bae1afb603" providerId="LiveId" clId="{818A03F1-B42E-CF4C-8398-1345B5E2DE96}" dt="2023-12-03T00:39:48.245" v="63" actId="2696"/>
        <pc:sldMkLst>
          <pc:docMk/>
          <pc:sldMk cId="1780131733" sldId="630"/>
        </pc:sldMkLst>
      </pc:sldChg>
      <pc:sldChg chg="modSp mod">
        <pc:chgData name="Jim Fleming" userId="161791bae1afb603" providerId="LiveId" clId="{818A03F1-B42E-CF4C-8398-1345B5E2DE96}" dt="2023-12-03T00:34:49.431" v="6" actId="20577"/>
        <pc:sldMkLst>
          <pc:docMk/>
          <pc:sldMk cId="1168562675" sldId="631"/>
        </pc:sldMkLst>
      </pc:sldChg>
      <pc:sldChg chg="add mod ord modShow">
        <pc:chgData name="Jim Fleming" userId="161791bae1afb603" providerId="LiveId" clId="{818A03F1-B42E-CF4C-8398-1345B5E2DE96}" dt="2023-12-03T00:39:52.139" v="64" actId="729"/>
        <pc:sldMkLst>
          <pc:docMk/>
          <pc:sldMk cId="2834914427" sldId="632"/>
        </pc:sldMkLst>
      </pc:sldChg>
      <pc:sldChg chg="del">
        <pc:chgData name="Jim Fleming" userId="161791bae1afb603" providerId="LiveId" clId="{818A03F1-B42E-CF4C-8398-1345B5E2DE96}" dt="2023-12-03T00:34:53.818" v="8" actId="2696"/>
        <pc:sldMkLst>
          <pc:docMk/>
          <pc:sldMk cId="1387172984" sldId="633"/>
        </pc:sldMkLst>
      </pc:sldChg>
      <pc:sldChg chg="modSp add mod ord modShow">
        <pc:chgData name="Jim Fleming" userId="161791bae1afb603" providerId="LiveId" clId="{818A03F1-B42E-CF4C-8398-1345B5E2DE96}" dt="2023-12-03T00:40:00.053" v="69" actId="20577"/>
        <pc:sldMkLst>
          <pc:docMk/>
          <pc:sldMk cId="1987421806" sldId="633"/>
        </pc:sldMkLst>
      </pc:sldChg>
      <pc:sldChg chg="addSp delSp modSp new mod setBg">
        <pc:chgData name="Jim Fleming" userId="161791bae1afb603" providerId="LiveId" clId="{818A03F1-B42E-CF4C-8398-1345B5E2DE96}" dt="2023-12-03T00:41:36.501" v="100" actId="26606"/>
        <pc:sldMkLst>
          <pc:docMk/>
          <pc:sldMk cId="3396597235" sldId="634"/>
        </pc:sldMkLst>
      </pc:sldChg>
      <pc:sldChg chg="del">
        <pc:chgData name="Jim Fleming" userId="161791bae1afb603" providerId="LiveId" clId="{818A03F1-B42E-CF4C-8398-1345B5E2DE96}" dt="2023-12-03T00:34:54.924" v="9" actId="2696"/>
        <pc:sldMkLst>
          <pc:docMk/>
          <pc:sldMk cId="4110602741" sldId="634"/>
        </pc:sldMkLst>
      </pc:sldChg>
      <pc:sldChg chg="add ord">
        <pc:chgData name="Jim Fleming" userId="161791bae1afb603" providerId="LiveId" clId="{818A03F1-B42E-CF4C-8398-1345B5E2DE96}" dt="2023-12-03T00:42:10.478" v="102" actId="20578"/>
        <pc:sldMkLst>
          <pc:docMk/>
          <pc:sldMk cId="1135494223" sldId="635"/>
        </pc:sldMkLst>
      </pc:sldChg>
      <pc:sldChg chg="del">
        <pc:chgData name="Jim Fleming" userId="161791bae1afb603" providerId="LiveId" clId="{818A03F1-B42E-CF4C-8398-1345B5E2DE96}" dt="2023-12-03T00:34:56.230" v="10" actId="2696"/>
        <pc:sldMkLst>
          <pc:docMk/>
          <pc:sldMk cId="3340674930" sldId="635"/>
        </pc:sldMkLst>
      </pc:sldChg>
      <pc:sldChg chg="del">
        <pc:chgData name="Jim Fleming" userId="161791bae1afb603" providerId="LiveId" clId="{818A03F1-B42E-CF4C-8398-1345B5E2DE96}" dt="2023-12-03T00:34:52.840" v="7" actId="2696"/>
        <pc:sldMkLst>
          <pc:docMk/>
          <pc:sldMk cId="3976078493" sldId="636"/>
        </pc:sldMkLst>
      </pc:sldChg>
      <pc:sldChg chg="add ord">
        <pc:chgData name="Jim Fleming" userId="161791bae1afb603" providerId="LiveId" clId="{818A03F1-B42E-CF4C-8398-1345B5E2DE96}" dt="2023-12-03T00:42:13.742" v="104" actId="20578"/>
        <pc:sldMkLst>
          <pc:docMk/>
          <pc:sldMk cId="4070070019" sldId="636"/>
        </pc:sldMkLst>
      </pc:sldChg>
      <pc:sldChg chg="add ord">
        <pc:chgData name="Jim Fleming" userId="161791bae1afb603" providerId="LiveId" clId="{818A03F1-B42E-CF4C-8398-1345B5E2DE96}" dt="2023-12-03T00:42:17.126" v="106" actId="20578"/>
        <pc:sldMkLst>
          <pc:docMk/>
          <pc:sldMk cId="1513943954" sldId="637"/>
        </pc:sldMkLst>
      </pc:sldChg>
    </pc:docChg>
  </pc:docChgLst>
  <pc:docChgLst>
    <pc:chgData name="Jim Fleming" userId="161791bae1afb603" providerId="LiveId" clId="{F51B9866-D897-2746-85E4-43BF54B7E916}"/>
    <pc:docChg chg="custSel addSld delSld modSld sldOrd">
      <pc:chgData name="Jim Fleming" userId="161791bae1afb603" providerId="LiveId" clId="{F51B9866-D897-2746-85E4-43BF54B7E916}" dt="2024-05-11T15:53:08.533" v="277" actId="1076"/>
      <pc:docMkLst>
        <pc:docMk/>
      </pc:docMkLst>
      <pc:sldChg chg="modSp mod">
        <pc:chgData name="Jim Fleming" userId="161791bae1afb603" providerId="LiveId" clId="{F51B9866-D897-2746-85E4-43BF54B7E916}" dt="2024-05-11T15:31:11.177" v="13" actId="6549"/>
        <pc:sldMkLst>
          <pc:docMk/>
          <pc:sldMk cId="384459236" sldId="666"/>
        </pc:sldMkLst>
      </pc:sldChg>
      <pc:sldChg chg="addSp delSp modSp new mod">
        <pc:chgData name="Jim Fleming" userId="161791bae1afb603" providerId="LiveId" clId="{F51B9866-D897-2746-85E4-43BF54B7E916}" dt="2024-05-11T15:41:44.594" v="84" actId="1076"/>
        <pc:sldMkLst>
          <pc:docMk/>
          <pc:sldMk cId="2704939232" sldId="667"/>
        </pc:sldMkLst>
      </pc:sldChg>
      <pc:sldChg chg="del">
        <pc:chgData name="Jim Fleming" userId="161791bae1afb603" providerId="LiveId" clId="{F51B9866-D897-2746-85E4-43BF54B7E916}" dt="2024-05-11T15:31:14.067" v="14" actId="2696"/>
        <pc:sldMkLst>
          <pc:docMk/>
          <pc:sldMk cId="3027780690" sldId="667"/>
        </pc:sldMkLst>
      </pc:sldChg>
      <pc:sldChg chg="add ord">
        <pc:chgData name="Jim Fleming" userId="161791bae1afb603" providerId="LiveId" clId="{F51B9866-D897-2746-85E4-43BF54B7E916}" dt="2024-05-11T15:42:23.822" v="86" actId="20578"/>
        <pc:sldMkLst>
          <pc:docMk/>
          <pc:sldMk cId="64275505" sldId="668"/>
        </pc:sldMkLst>
      </pc:sldChg>
      <pc:sldChg chg="new del">
        <pc:chgData name="Jim Fleming" userId="161791bae1afb603" providerId="LiveId" clId="{F51B9866-D897-2746-85E4-43BF54B7E916}" dt="2024-05-11T15:42:32.058" v="90" actId="2696"/>
        <pc:sldMkLst>
          <pc:docMk/>
          <pc:sldMk cId="1689249565" sldId="669"/>
        </pc:sldMkLst>
      </pc:sldChg>
      <pc:sldChg chg="del">
        <pc:chgData name="Jim Fleming" userId="161791bae1afb603" providerId="LiveId" clId="{F51B9866-D897-2746-85E4-43BF54B7E916}" dt="2024-05-11T15:31:19.998" v="18" actId="2696"/>
        <pc:sldMkLst>
          <pc:docMk/>
          <pc:sldMk cId="1488943873" sldId="670"/>
        </pc:sldMkLst>
      </pc:sldChg>
      <pc:sldChg chg="addSp delSp modSp add mod ord">
        <pc:chgData name="Jim Fleming" userId="161791bae1afb603" providerId="LiveId" clId="{F51B9866-D897-2746-85E4-43BF54B7E916}" dt="2024-05-11T15:43:04.577" v="100" actId="1076"/>
        <pc:sldMkLst>
          <pc:docMk/>
          <pc:sldMk cId="3356246067" sldId="670"/>
        </pc:sldMkLst>
      </pc:sldChg>
      <pc:sldChg chg="del">
        <pc:chgData name="Jim Fleming" userId="161791bae1afb603" providerId="LiveId" clId="{F51B9866-D897-2746-85E4-43BF54B7E916}" dt="2024-05-11T15:31:16.034" v="15" actId="2696"/>
        <pc:sldMkLst>
          <pc:docMk/>
          <pc:sldMk cId="2004917992" sldId="671"/>
        </pc:sldMkLst>
      </pc:sldChg>
      <pc:sldChg chg="addSp delSp modSp add mod">
        <pc:chgData name="Jim Fleming" userId="161791bae1afb603" providerId="LiveId" clId="{F51B9866-D897-2746-85E4-43BF54B7E916}" dt="2024-05-11T15:47:58.745" v="187"/>
        <pc:sldMkLst>
          <pc:docMk/>
          <pc:sldMk cId="2723734467" sldId="671"/>
        </pc:sldMkLst>
      </pc:sldChg>
      <pc:sldChg chg="addSp modSp add mod">
        <pc:chgData name="Jim Fleming" userId="161791bae1afb603" providerId="LiveId" clId="{F51B9866-D897-2746-85E4-43BF54B7E916}" dt="2024-05-11T15:43:52.594" v="109" actId="14100"/>
        <pc:sldMkLst>
          <pc:docMk/>
          <pc:sldMk cId="1258714442" sldId="672"/>
        </pc:sldMkLst>
      </pc:sldChg>
      <pc:sldChg chg="del">
        <pc:chgData name="Jim Fleming" userId="161791bae1afb603" providerId="LiveId" clId="{F51B9866-D897-2746-85E4-43BF54B7E916}" dt="2024-05-11T15:31:17.265" v="16" actId="2696"/>
        <pc:sldMkLst>
          <pc:docMk/>
          <pc:sldMk cId="3312777999" sldId="672"/>
        </pc:sldMkLst>
      </pc:sldChg>
      <pc:sldChg chg="del">
        <pc:chgData name="Jim Fleming" userId="161791bae1afb603" providerId="LiveId" clId="{F51B9866-D897-2746-85E4-43BF54B7E916}" dt="2024-05-11T15:31:18.664" v="17" actId="2696"/>
        <pc:sldMkLst>
          <pc:docMk/>
          <pc:sldMk cId="189999141" sldId="673"/>
        </pc:sldMkLst>
      </pc:sldChg>
      <pc:sldChg chg="addSp modSp add mod ord">
        <pc:chgData name="Jim Fleming" userId="161791bae1afb603" providerId="LiveId" clId="{F51B9866-D897-2746-85E4-43BF54B7E916}" dt="2024-05-11T15:44:15.704" v="110" actId="20578"/>
        <pc:sldMkLst>
          <pc:docMk/>
          <pc:sldMk cId="3431888848" sldId="673"/>
        </pc:sldMkLst>
      </pc:sldChg>
      <pc:sldChg chg="addSp modSp add mod">
        <pc:chgData name="Jim Fleming" userId="161791bae1afb603" providerId="LiveId" clId="{F51B9866-D897-2746-85E4-43BF54B7E916}" dt="2024-05-11T15:50:55.533" v="247" actId="207"/>
        <pc:sldMkLst>
          <pc:docMk/>
          <pc:sldMk cId="399964751" sldId="674"/>
        </pc:sldMkLst>
      </pc:sldChg>
      <pc:sldChg chg="del">
        <pc:chgData name="Jim Fleming" userId="161791bae1afb603" providerId="LiveId" clId="{F51B9866-D897-2746-85E4-43BF54B7E916}" dt="2024-05-11T15:31:21.502" v="19" actId="2696"/>
        <pc:sldMkLst>
          <pc:docMk/>
          <pc:sldMk cId="3469265981" sldId="674"/>
        </pc:sldMkLst>
      </pc:sldChg>
      <pc:sldChg chg="modSp new mod">
        <pc:chgData name="Jim Fleming" userId="161791bae1afb603" providerId="LiveId" clId="{F51B9866-D897-2746-85E4-43BF54B7E916}" dt="2024-05-11T15:48:42.720" v="228" actId="207"/>
        <pc:sldMkLst>
          <pc:docMk/>
          <pc:sldMk cId="500004458" sldId="675"/>
        </pc:sldMkLst>
      </pc:sldChg>
      <pc:sldChg chg="del">
        <pc:chgData name="Jim Fleming" userId="161791bae1afb603" providerId="LiveId" clId="{F51B9866-D897-2746-85E4-43BF54B7E916}" dt="2024-05-11T15:31:22.249" v="20" actId="2696"/>
        <pc:sldMkLst>
          <pc:docMk/>
          <pc:sldMk cId="2564506520" sldId="675"/>
        </pc:sldMkLst>
      </pc:sldChg>
      <pc:sldChg chg="add ord">
        <pc:chgData name="Jim Fleming" userId="161791bae1afb603" providerId="LiveId" clId="{F51B9866-D897-2746-85E4-43BF54B7E916}" dt="2024-05-11T15:48:51.513" v="230" actId="20578"/>
        <pc:sldMkLst>
          <pc:docMk/>
          <pc:sldMk cId="2314463" sldId="676"/>
        </pc:sldMkLst>
      </pc:sldChg>
      <pc:sldChg chg="add ord">
        <pc:chgData name="Jim Fleming" userId="161791bae1afb603" providerId="LiveId" clId="{F51B9866-D897-2746-85E4-43BF54B7E916}" dt="2024-05-11T15:49:06.297" v="232" actId="20578"/>
        <pc:sldMkLst>
          <pc:docMk/>
          <pc:sldMk cId="1724877568" sldId="677"/>
        </pc:sldMkLst>
      </pc:sldChg>
      <pc:sldChg chg="add ord">
        <pc:chgData name="Jim Fleming" userId="161791bae1afb603" providerId="LiveId" clId="{F51B9866-D897-2746-85E4-43BF54B7E916}" dt="2024-05-11T15:49:20.062" v="235" actId="20578"/>
        <pc:sldMkLst>
          <pc:docMk/>
          <pc:sldMk cId="405626330" sldId="678"/>
        </pc:sldMkLst>
      </pc:sldChg>
      <pc:sldChg chg="addSp delSp modSp add mod">
        <pc:chgData name="Jim Fleming" userId="161791bae1afb603" providerId="LiveId" clId="{F51B9866-D897-2746-85E4-43BF54B7E916}" dt="2024-05-11T15:53:08.533" v="277" actId="1076"/>
        <pc:sldMkLst>
          <pc:docMk/>
          <pc:sldMk cId="1553816269" sldId="679"/>
        </pc:sldMkLst>
      </pc:sldChg>
    </pc:docChg>
  </pc:docChgLst>
  <pc:docChgLst>
    <pc:chgData name="Jim Fleming" userId="161791bae1afb603" providerId="LiveId" clId="{2F259F04-A6E4-8241-9C33-025C975D4BFE}"/>
    <pc:docChg chg="undo custSel addSld delSld modSld sldOrd">
      <pc:chgData name="Jim Fleming" userId="161791bae1afb603" providerId="LiveId" clId="{2F259F04-A6E4-8241-9C33-025C975D4BFE}" dt="2023-10-09T00:56:00.813" v="404" actId="20578"/>
      <pc:docMkLst>
        <pc:docMk/>
      </pc:docMkLst>
      <pc:sldChg chg="modSp mod">
        <pc:chgData name="Jim Fleming" userId="161791bae1afb603" providerId="LiveId" clId="{2F259F04-A6E4-8241-9C33-025C975D4BFE}" dt="2023-10-08T21:55:32.509" v="26" actId="20577"/>
        <pc:sldMkLst>
          <pc:docMk/>
          <pc:sldMk cId="95395388" sldId="487"/>
        </pc:sldMkLst>
      </pc:sldChg>
      <pc:sldChg chg="modSp mod">
        <pc:chgData name="Jim Fleming" userId="161791bae1afb603" providerId="LiveId" clId="{2F259F04-A6E4-8241-9C33-025C975D4BFE}" dt="2023-10-09T00:27:05.932" v="32" actId="20577"/>
        <pc:sldMkLst>
          <pc:docMk/>
          <pc:sldMk cId="3656160492" sldId="545"/>
        </pc:sldMkLst>
      </pc:sldChg>
      <pc:sldChg chg="del">
        <pc:chgData name="Jim Fleming" userId="161791bae1afb603" providerId="LiveId" clId="{2F259F04-A6E4-8241-9C33-025C975D4BFE}" dt="2023-10-09T00:34:50.989" v="156" actId="2696"/>
        <pc:sldMkLst>
          <pc:docMk/>
          <pc:sldMk cId="3815720884" sldId="546"/>
        </pc:sldMkLst>
      </pc:sldChg>
      <pc:sldChg chg="modSp mod ord">
        <pc:chgData name="Jim Fleming" userId="161791bae1afb603" providerId="LiveId" clId="{2F259F04-A6E4-8241-9C33-025C975D4BFE}" dt="2023-10-09T00:27:42.676" v="70" actId="20577"/>
        <pc:sldMkLst>
          <pc:docMk/>
          <pc:sldMk cId="1845292652" sldId="547"/>
        </pc:sldMkLst>
      </pc:sldChg>
      <pc:sldChg chg="modSp mod">
        <pc:chgData name="Jim Fleming" userId="161791bae1afb603" providerId="LiveId" clId="{2F259F04-A6E4-8241-9C33-025C975D4BFE}" dt="2023-10-09T00:32:43.875" v="125" actId="20577"/>
        <pc:sldMkLst>
          <pc:docMk/>
          <pc:sldMk cId="4127736994" sldId="548"/>
        </pc:sldMkLst>
      </pc:sldChg>
      <pc:sldChg chg="del">
        <pc:chgData name="Jim Fleming" userId="161791bae1afb603" providerId="LiveId" clId="{2F259F04-A6E4-8241-9C33-025C975D4BFE}" dt="2023-10-09T00:35:12.408" v="160" actId="2696"/>
        <pc:sldMkLst>
          <pc:docMk/>
          <pc:sldMk cId="2520584871" sldId="550"/>
        </pc:sldMkLst>
      </pc:sldChg>
      <pc:sldChg chg="del">
        <pc:chgData name="Jim Fleming" userId="161791bae1afb603" providerId="LiveId" clId="{2F259F04-A6E4-8241-9C33-025C975D4BFE}" dt="2023-10-09T00:34:49.792" v="153" actId="2696"/>
        <pc:sldMkLst>
          <pc:docMk/>
          <pc:sldMk cId="1593142164" sldId="552"/>
        </pc:sldMkLst>
      </pc:sldChg>
      <pc:sldChg chg="del">
        <pc:chgData name="Jim Fleming" userId="161791bae1afb603" providerId="LiveId" clId="{2F259F04-A6E4-8241-9C33-025C975D4BFE}" dt="2023-10-09T00:34:50.209" v="154" actId="2696"/>
        <pc:sldMkLst>
          <pc:docMk/>
          <pc:sldMk cId="3568619192" sldId="553"/>
        </pc:sldMkLst>
      </pc:sldChg>
      <pc:sldChg chg="del">
        <pc:chgData name="Jim Fleming" userId="161791bae1afb603" providerId="LiveId" clId="{2F259F04-A6E4-8241-9C33-025C975D4BFE}" dt="2023-10-09T00:34:50.602" v="155" actId="2696"/>
        <pc:sldMkLst>
          <pc:docMk/>
          <pc:sldMk cId="4177728732" sldId="554"/>
        </pc:sldMkLst>
      </pc:sldChg>
      <pc:sldChg chg="del">
        <pc:chgData name="Jim Fleming" userId="161791bae1afb603" providerId="LiveId" clId="{2F259F04-A6E4-8241-9C33-025C975D4BFE}" dt="2023-10-09T00:34:51.359" v="157" actId="2696"/>
        <pc:sldMkLst>
          <pc:docMk/>
          <pc:sldMk cId="1238143276" sldId="555"/>
        </pc:sldMkLst>
      </pc:sldChg>
      <pc:sldChg chg="del">
        <pc:chgData name="Jim Fleming" userId="161791bae1afb603" providerId="LiveId" clId="{2F259F04-A6E4-8241-9C33-025C975D4BFE}" dt="2023-10-09T00:34:51.738" v="158" actId="2696"/>
        <pc:sldMkLst>
          <pc:docMk/>
          <pc:sldMk cId="1273761994" sldId="556"/>
        </pc:sldMkLst>
      </pc:sldChg>
      <pc:sldChg chg="del">
        <pc:chgData name="Jim Fleming" userId="161791bae1afb603" providerId="LiveId" clId="{2F259F04-A6E4-8241-9C33-025C975D4BFE}" dt="2023-10-09T00:34:52.413" v="159" actId="2696"/>
        <pc:sldMkLst>
          <pc:docMk/>
          <pc:sldMk cId="3355254327" sldId="557"/>
        </pc:sldMkLst>
      </pc:sldChg>
      <pc:sldChg chg="del">
        <pc:chgData name="Jim Fleming" userId="161791bae1afb603" providerId="LiveId" clId="{2F259F04-A6E4-8241-9C33-025C975D4BFE}" dt="2023-10-09T00:34:39.544" v="148" actId="2696"/>
        <pc:sldMkLst>
          <pc:docMk/>
          <pc:sldMk cId="2752720607" sldId="558"/>
        </pc:sldMkLst>
      </pc:sldChg>
      <pc:sldChg chg="del">
        <pc:chgData name="Jim Fleming" userId="161791bae1afb603" providerId="LiveId" clId="{2F259F04-A6E4-8241-9C33-025C975D4BFE}" dt="2023-10-09T00:34:49.411" v="152" actId="2696"/>
        <pc:sldMkLst>
          <pc:docMk/>
          <pc:sldMk cId="1404910250" sldId="559"/>
        </pc:sldMkLst>
      </pc:sldChg>
      <pc:sldChg chg="modSp mod">
        <pc:chgData name="Jim Fleming" userId="161791bae1afb603" providerId="LiveId" clId="{2F259F04-A6E4-8241-9C33-025C975D4BFE}" dt="2023-10-08T21:54:53.781" v="5" actId="20577"/>
        <pc:sldMkLst>
          <pc:docMk/>
          <pc:sldMk cId="270792197" sldId="563"/>
        </pc:sldMkLst>
      </pc:sldChg>
      <pc:sldChg chg="modSp add mod ord modShow">
        <pc:chgData name="Jim Fleming" userId="161791bae1afb603" providerId="LiveId" clId="{2F259F04-A6E4-8241-9C33-025C975D4BFE}" dt="2023-10-09T00:52:33.559" v="395" actId="20577"/>
        <pc:sldMkLst>
          <pc:docMk/>
          <pc:sldMk cId="1826648014" sldId="564"/>
        </pc:sldMkLst>
      </pc:sldChg>
      <pc:sldChg chg="del">
        <pc:chgData name="Jim Fleming" userId="161791bae1afb603" providerId="LiveId" clId="{2F259F04-A6E4-8241-9C33-025C975D4BFE}" dt="2023-10-08T21:55:04.284" v="11" actId="2696"/>
        <pc:sldMkLst>
          <pc:docMk/>
          <pc:sldMk cId="2692311070" sldId="564"/>
        </pc:sldMkLst>
      </pc:sldChg>
      <pc:sldChg chg="modSp add mod ord">
        <pc:chgData name="Jim Fleming" userId="161791bae1afb603" providerId="LiveId" clId="{2F259F04-A6E4-8241-9C33-025C975D4BFE}" dt="2023-10-09T00:53:09.355" v="402" actId="20577"/>
        <pc:sldMkLst>
          <pc:docMk/>
          <pc:sldMk cId="414719777" sldId="565"/>
        </pc:sldMkLst>
      </pc:sldChg>
      <pc:sldChg chg="modSp add del mod ord">
        <pc:chgData name="Jim Fleming" userId="161791bae1afb603" providerId="LiveId" clId="{2F259F04-A6E4-8241-9C33-025C975D4BFE}" dt="2023-10-09T00:53:13.445" v="403" actId="2696"/>
        <pc:sldMkLst>
          <pc:docMk/>
          <pc:sldMk cId="162255658" sldId="566"/>
        </pc:sldMkLst>
      </pc:sldChg>
      <pc:sldChg chg="del">
        <pc:chgData name="Jim Fleming" userId="161791bae1afb603" providerId="LiveId" clId="{2F259F04-A6E4-8241-9C33-025C975D4BFE}" dt="2023-10-08T21:55:05.350" v="12" actId="2696"/>
        <pc:sldMkLst>
          <pc:docMk/>
          <pc:sldMk cId="2193666224" sldId="566"/>
        </pc:sldMkLst>
      </pc:sldChg>
      <pc:sldChg chg="del">
        <pc:chgData name="Jim Fleming" userId="161791bae1afb603" providerId="LiveId" clId="{2F259F04-A6E4-8241-9C33-025C975D4BFE}" dt="2023-10-08T21:55:00.292" v="7" actId="2696"/>
        <pc:sldMkLst>
          <pc:docMk/>
          <pc:sldMk cId="137352595" sldId="567"/>
        </pc:sldMkLst>
      </pc:sldChg>
      <pc:sldChg chg="add ord">
        <pc:chgData name="Jim Fleming" userId="161791bae1afb603" providerId="LiveId" clId="{2F259F04-A6E4-8241-9C33-025C975D4BFE}" dt="2023-10-09T00:30:32.633" v="96" actId="20578"/>
        <pc:sldMkLst>
          <pc:docMk/>
          <pc:sldMk cId="1323222175" sldId="567"/>
        </pc:sldMkLst>
      </pc:sldChg>
      <pc:sldChg chg="add ord">
        <pc:chgData name="Jim Fleming" userId="161791bae1afb603" providerId="LiveId" clId="{2F259F04-A6E4-8241-9C33-025C975D4BFE}" dt="2023-10-09T00:30:38.177" v="98" actId="20578"/>
        <pc:sldMkLst>
          <pc:docMk/>
          <pc:sldMk cId="73851506" sldId="568"/>
        </pc:sldMkLst>
      </pc:sldChg>
      <pc:sldChg chg="del">
        <pc:chgData name="Jim Fleming" userId="161791bae1afb603" providerId="LiveId" clId="{2F259F04-A6E4-8241-9C33-025C975D4BFE}" dt="2023-10-08T21:55:01.741" v="8" actId="2696"/>
        <pc:sldMkLst>
          <pc:docMk/>
          <pc:sldMk cId="1305443607" sldId="569"/>
        </pc:sldMkLst>
      </pc:sldChg>
      <pc:sldChg chg="add ord">
        <pc:chgData name="Jim Fleming" userId="161791bae1afb603" providerId="LiveId" clId="{2F259F04-A6E4-8241-9C33-025C975D4BFE}" dt="2023-10-09T00:51:29.954" v="385" actId="20578"/>
        <pc:sldMkLst>
          <pc:docMk/>
          <pc:sldMk cId="2417103310" sldId="569"/>
        </pc:sldMkLst>
      </pc:sldChg>
      <pc:sldChg chg="modSp add mod ord">
        <pc:chgData name="Jim Fleming" userId="161791bae1afb603" providerId="LiveId" clId="{2F259F04-A6E4-8241-9C33-025C975D4BFE}" dt="2023-10-09T00:51:50.568" v="386" actId="20578"/>
        <pc:sldMkLst>
          <pc:docMk/>
          <pc:sldMk cId="3710068436" sldId="570"/>
        </pc:sldMkLst>
      </pc:sldChg>
      <pc:sldChg chg="modSp add mod ord">
        <pc:chgData name="Jim Fleming" userId="161791bae1afb603" providerId="LiveId" clId="{2F259F04-A6E4-8241-9C33-025C975D4BFE}" dt="2023-10-09T00:51:50.568" v="386" actId="20578"/>
        <pc:sldMkLst>
          <pc:docMk/>
          <pc:sldMk cId="1066580186" sldId="571"/>
        </pc:sldMkLst>
      </pc:sldChg>
      <pc:sldChg chg="del">
        <pc:chgData name="Jim Fleming" userId="161791bae1afb603" providerId="LiveId" clId="{2F259F04-A6E4-8241-9C33-025C975D4BFE}" dt="2023-10-08T21:55:02.526" v="9" actId="2696"/>
        <pc:sldMkLst>
          <pc:docMk/>
          <pc:sldMk cId="3201083753" sldId="571"/>
        </pc:sldMkLst>
      </pc:sldChg>
      <pc:sldChg chg="del">
        <pc:chgData name="Jim Fleming" userId="161791bae1afb603" providerId="LiveId" clId="{2F259F04-A6E4-8241-9C33-025C975D4BFE}" dt="2023-10-08T21:55:03.245" v="10" actId="2696"/>
        <pc:sldMkLst>
          <pc:docMk/>
          <pc:sldMk cId="160955414" sldId="572"/>
        </pc:sldMkLst>
      </pc:sldChg>
      <pc:sldChg chg="modSp add mod">
        <pc:chgData name="Jim Fleming" userId="161791bae1afb603" providerId="LiveId" clId="{2F259F04-A6E4-8241-9C33-025C975D4BFE}" dt="2023-10-09T00:33:01.259" v="131" actId="20577"/>
        <pc:sldMkLst>
          <pc:docMk/>
          <pc:sldMk cId="4280336327" sldId="572"/>
        </pc:sldMkLst>
      </pc:sldChg>
      <pc:sldChg chg="del">
        <pc:chgData name="Jim Fleming" userId="161791bae1afb603" providerId="LiveId" clId="{2F259F04-A6E4-8241-9C33-025C975D4BFE}" dt="2023-10-08T21:54:59.266" v="6" actId="2696"/>
        <pc:sldMkLst>
          <pc:docMk/>
          <pc:sldMk cId="2187300002" sldId="573"/>
        </pc:sldMkLst>
      </pc:sldChg>
      <pc:sldChg chg="modSp add mod">
        <pc:chgData name="Jim Fleming" userId="161791bae1afb603" providerId="LiveId" clId="{2F259F04-A6E4-8241-9C33-025C975D4BFE}" dt="2023-10-09T00:33:04.076" v="132" actId="20577"/>
        <pc:sldMkLst>
          <pc:docMk/>
          <pc:sldMk cId="3635486046" sldId="573"/>
        </pc:sldMkLst>
      </pc:sldChg>
      <pc:sldChg chg="add ord">
        <pc:chgData name="Jim Fleming" userId="161791bae1afb603" providerId="LiveId" clId="{2F259F04-A6E4-8241-9C33-025C975D4BFE}" dt="2023-10-09T00:51:50.568" v="386" actId="20578"/>
        <pc:sldMkLst>
          <pc:docMk/>
          <pc:sldMk cId="3318391485" sldId="574"/>
        </pc:sldMkLst>
      </pc:sldChg>
      <pc:sldChg chg="add ord">
        <pc:chgData name="Jim Fleming" userId="161791bae1afb603" providerId="LiveId" clId="{2F259F04-A6E4-8241-9C33-025C975D4BFE}" dt="2023-10-09T00:33:17.209" v="136" actId="20578"/>
        <pc:sldMkLst>
          <pc:docMk/>
          <pc:sldMk cId="1578208276" sldId="575"/>
        </pc:sldMkLst>
      </pc:sldChg>
      <pc:sldChg chg="modSp add mod ord">
        <pc:chgData name="Jim Fleming" userId="161791bae1afb603" providerId="LiveId" clId="{2F259F04-A6E4-8241-9C33-025C975D4BFE}" dt="2023-10-09T00:56:00.813" v="404" actId="20578"/>
        <pc:sldMkLst>
          <pc:docMk/>
          <pc:sldMk cId="2813314982" sldId="576"/>
        </pc:sldMkLst>
      </pc:sldChg>
      <pc:sldChg chg="modSp add mod ord">
        <pc:chgData name="Jim Fleming" userId="161791bae1afb603" providerId="LiveId" clId="{2F259F04-A6E4-8241-9C33-025C975D4BFE}" dt="2023-10-09T00:56:00.813" v="404" actId="20578"/>
        <pc:sldMkLst>
          <pc:docMk/>
          <pc:sldMk cId="3979819060" sldId="577"/>
        </pc:sldMkLst>
      </pc:sldChg>
      <pc:sldChg chg="add ord">
        <pc:chgData name="Jim Fleming" userId="161791bae1afb603" providerId="LiveId" clId="{2F259F04-A6E4-8241-9C33-025C975D4BFE}" dt="2023-10-09T00:56:00.813" v="404" actId="20578"/>
        <pc:sldMkLst>
          <pc:docMk/>
          <pc:sldMk cId="349574516" sldId="578"/>
        </pc:sldMkLst>
      </pc:sldChg>
      <pc:sldChg chg="add del">
        <pc:chgData name="Jim Fleming" userId="161791bae1afb603" providerId="LiveId" clId="{2F259F04-A6E4-8241-9C33-025C975D4BFE}" dt="2023-10-09T00:35:13.629" v="161" actId="2696"/>
        <pc:sldMkLst>
          <pc:docMk/>
          <pc:sldMk cId="1663199540" sldId="579"/>
        </pc:sldMkLst>
      </pc:sldChg>
      <pc:sldChg chg="add ord">
        <pc:chgData name="Jim Fleming" userId="161791bae1afb603" providerId="LiveId" clId="{2F259F04-A6E4-8241-9C33-025C975D4BFE}" dt="2023-10-09T00:44:31.369" v="163" actId="20578"/>
        <pc:sldMkLst>
          <pc:docMk/>
          <pc:sldMk cId="4021364042" sldId="579"/>
        </pc:sldMkLst>
      </pc:sldChg>
      <pc:sldChg chg="modSp add del mod">
        <pc:chgData name="Jim Fleming" userId="161791bae1afb603" providerId="LiveId" clId="{2F259F04-A6E4-8241-9C33-025C975D4BFE}" dt="2023-10-09T00:45:04.345" v="215" actId="2696"/>
        <pc:sldMkLst>
          <pc:docMk/>
          <pc:sldMk cId="2531368512" sldId="580"/>
        </pc:sldMkLst>
      </pc:sldChg>
      <pc:sldChg chg="add">
        <pc:chgData name="Jim Fleming" userId="161791bae1afb603" providerId="LiveId" clId="{2F259F04-A6E4-8241-9C33-025C975D4BFE}" dt="2023-10-09T00:44:36.056" v="165" actId="2890"/>
        <pc:sldMkLst>
          <pc:docMk/>
          <pc:sldMk cId="3265768269" sldId="581"/>
        </pc:sldMkLst>
      </pc:sldChg>
      <pc:sldChg chg="addSp modSp add mod ord">
        <pc:chgData name="Jim Fleming" userId="161791bae1afb603" providerId="LiveId" clId="{2F259F04-A6E4-8241-9C33-025C975D4BFE}" dt="2023-10-09T00:46:10.496" v="384" actId="20577"/>
        <pc:sldMkLst>
          <pc:docMk/>
          <pc:sldMk cId="3933572349" sldId="582"/>
        </pc:sldMkLst>
      </pc:sldChg>
    </pc:docChg>
  </pc:docChgLst>
  <pc:docChgLst>
    <pc:chgData name="Jim Fleming" userId="161791bae1afb603" providerId="LiveId" clId="{48B9084C-B511-8346-BAE3-04C6EB1CEBCC}"/>
    <pc:docChg chg="undo custSel addSld delSld modSld sldOrd">
      <pc:chgData name="Jim Fleming" userId="161791bae1afb603" providerId="LiveId" clId="{48B9084C-B511-8346-BAE3-04C6EB1CEBCC}" dt="2023-11-05T01:00:18.811" v="252"/>
      <pc:docMkLst>
        <pc:docMk/>
      </pc:docMkLst>
      <pc:sldChg chg="modSp mod">
        <pc:chgData name="Jim Fleming" userId="161791bae1afb603" providerId="LiveId" clId="{48B9084C-B511-8346-BAE3-04C6EB1CEBCC}" dt="2023-11-05T01:00:03.870" v="247" actId="20577"/>
        <pc:sldMkLst>
          <pc:docMk/>
          <pc:sldMk cId="270792197" sldId="563"/>
        </pc:sldMkLst>
      </pc:sldChg>
      <pc:sldChg chg="del">
        <pc:chgData name="Jim Fleming" userId="161791bae1afb603" providerId="LiveId" clId="{48B9084C-B511-8346-BAE3-04C6EB1CEBCC}" dt="2023-11-05T00:29:36.590" v="11" actId="2696"/>
        <pc:sldMkLst>
          <pc:docMk/>
          <pc:sldMk cId="635347140" sldId="586"/>
        </pc:sldMkLst>
      </pc:sldChg>
      <pc:sldChg chg="del">
        <pc:chgData name="Jim Fleming" userId="161791bae1afb603" providerId="LiveId" clId="{48B9084C-B511-8346-BAE3-04C6EB1CEBCC}" dt="2023-11-05T00:29:38.361" v="13" actId="2696"/>
        <pc:sldMkLst>
          <pc:docMk/>
          <pc:sldMk cId="2439879541" sldId="589"/>
        </pc:sldMkLst>
      </pc:sldChg>
      <pc:sldChg chg="del">
        <pc:chgData name="Jim Fleming" userId="161791bae1afb603" providerId="LiveId" clId="{48B9084C-B511-8346-BAE3-04C6EB1CEBCC}" dt="2023-11-05T00:31:31.050" v="36" actId="2696"/>
        <pc:sldMkLst>
          <pc:docMk/>
          <pc:sldMk cId="3162966584" sldId="591"/>
        </pc:sldMkLst>
      </pc:sldChg>
      <pc:sldChg chg="del">
        <pc:chgData name="Jim Fleming" userId="161791bae1afb603" providerId="LiveId" clId="{48B9084C-B511-8346-BAE3-04C6EB1CEBCC}" dt="2023-11-05T00:29:32.744" v="9" actId="2696"/>
        <pc:sldMkLst>
          <pc:docMk/>
          <pc:sldMk cId="2171697201" sldId="595"/>
        </pc:sldMkLst>
      </pc:sldChg>
      <pc:sldChg chg="del">
        <pc:chgData name="Jim Fleming" userId="161791bae1afb603" providerId="LiveId" clId="{48B9084C-B511-8346-BAE3-04C6EB1CEBCC}" dt="2023-11-05T00:29:29.931" v="8" actId="2696"/>
        <pc:sldMkLst>
          <pc:docMk/>
          <pc:sldMk cId="4152632544" sldId="597"/>
        </pc:sldMkLst>
      </pc:sldChg>
      <pc:sldChg chg="del">
        <pc:chgData name="Jim Fleming" userId="161791bae1afb603" providerId="LiveId" clId="{48B9084C-B511-8346-BAE3-04C6EB1CEBCC}" dt="2023-11-05T00:29:33.931" v="10" actId="2696"/>
        <pc:sldMkLst>
          <pc:docMk/>
          <pc:sldMk cId="3106774218" sldId="598"/>
        </pc:sldMkLst>
      </pc:sldChg>
      <pc:sldChg chg="del">
        <pc:chgData name="Jim Fleming" userId="161791bae1afb603" providerId="LiveId" clId="{48B9084C-B511-8346-BAE3-04C6EB1CEBCC}" dt="2023-11-05T00:29:39.329" v="14" actId="2696"/>
        <pc:sldMkLst>
          <pc:docMk/>
          <pc:sldMk cId="185462937" sldId="599"/>
        </pc:sldMkLst>
      </pc:sldChg>
      <pc:sldChg chg="modSp mod">
        <pc:chgData name="Jim Fleming" userId="161791bae1afb603" providerId="LiveId" clId="{48B9084C-B511-8346-BAE3-04C6EB1CEBCC}" dt="2023-11-05T00:41:37.023" v="233"/>
        <pc:sldMkLst>
          <pc:docMk/>
          <pc:sldMk cId="3938386549" sldId="601"/>
        </pc:sldMkLst>
      </pc:sldChg>
      <pc:sldChg chg="del">
        <pc:chgData name="Jim Fleming" userId="161791bae1afb603" providerId="LiveId" clId="{48B9084C-B511-8346-BAE3-04C6EB1CEBCC}" dt="2023-11-05T00:29:52.645" v="15" actId="2696"/>
        <pc:sldMkLst>
          <pc:docMk/>
          <pc:sldMk cId="3816961653" sldId="602"/>
        </pc:sldMkLst>
      </pc:sldChg>
      <pc:sldChg chg="del">
        <pc:chgData name="Jim Fleming" userId="161791bae1afb603" providerId="LiveId" clId="{48B9084C-B511-8346-BAE3-04C6EB1CEBCC}" dt="2023-11-05T00:29:54.462" v="17" actId="2696"/>
        <pc:sldMkLst>
          <pc:docMk/>
          <pc:sldMk cId="1455650365" sldId="603"/>
        </pc:sldMkLst>
      </pc:sldChg>
      <pc:sldChg chg="del">
        <pc:chgData name="Jim Fleming" userId="161791bae1afb603" providerId="LiveId" clId="{48B9084C-B511-8346-BAE3-04C6EB1CEBCC}" dt="2023-11-05T00:30:33.369" v="21" actId="2696"/>
        <pc:sldMkLst>
          <pc:docMk/>
          <pc:sldMk cId="3293515819" sldId="604"/>
        </pc:sldMkLst>
      </pc:sldChg>
      <pc:sldChg chg="del">
        <pc:chgData name="Jim Fleming" userId="161791bae1afb603" providerId="LiveId" clId="{48B9084C-B511-8346-BAE3-04C6EB1CEBCC}" dt="2023-11-05T00:30:33.906" v="22" actId="2696"/>
        <pc:sldMkLst>
          <pc:docMk/>
          <pc:sldMk cId="822625095" sldId="605"/>
        </pc:sldMkLst>
      </pc:sldChg>
      <pc:sldChg chg="del">
        <pc:chgData name="Jim Fleming" userId="161791bae1afb603" providerId="LiveId" clId="{48B9084C-B511-8346-BAE3-04C6EB1CEBCC}" dt="2023-11-05T00:44:37.254" v="238" actId="2696"/>
        <pc:sldMkLst>
          <pc:docMk/>
          <pc:sldMk cId="2600524677" sldId="606"/>
        </pc:sldMkLst>
      </pc:sldChg>
      <pc:sldChg chg="modSp mod ord">
        <pc:chgData name="Jim Fleming" userId="161791bae1afb603" providerId="LiveId" clId="{48B9084C-B511-8346-BAE3-04C6EB1CEBCC}" dt="2023-11-05T00:44:17.986" v="236" actId="20578"/>
        <pc:sldMkLst>
          <pc:docMk/>
          <pc:sldMk cId="683045052" sldId="607"/>
        </pc:sldMkLst>
      </pc:sldChg>
      <pc:sldChg chg="del">
        <pc:chgData name="Jim Fleming" userId="161791bae1afb603" providerId="LiveId" clId="{48B9084C-B511-8346-BAE3-04C6EB1CEBCC}" dt="2023-11-05T00:29:27.403" v="6" actId="2696"/>
        <pc:sldMkLst>
          <pc:docMk/>
          <pc:sldMk cId="2763185335" sldId="613"/>
        </pc:sldMkLst>
      </pc:sldChg>
      <pc:sldChg chg="del">
        <pc:chgData name="Jim Fleming" userId="161791bae1afb603" providerId="LiveId" clId="{48B9084C-B511-8346-BAE3-04C6EB1CEBCC}" dt="2023-11-05T00:29:28.592" v="7" actId="2696"/>
        <pc:sldMkLst>
          <pc:docMk/>
          <pc:sldMk cId="4232455672" sldId="614"/>
        </pc:sldMkLst>
      </pc:sldChg>
      <pc:sldChg chg="addSp delSp modSp mod">
        <pc:chgData name="Jim Fleming" userId="161791bae1afb603" providerId="LiveId" clId="{48B9084C-B511-8346-BAE3-04C6EB1CEBCC}" dt="2023-11-05T00:32:20.628" v="60" actId="2711"/>
        <pc:sldMkLst>
          <pc:docMk/>
          <pc:sldMk cId="191869438" sldId="615"/>
        </pc:sldMkLst>
      </pc:sldChg>
      <pc:sldChg chg="del">
        <pc:chgData name="Jim Fleming" userId="161791bae1afb603" providerId="LiveId" clId="{48B9084C-B511-8346-BAE3-04C6EB1CEBCC}" dt="2023-11-05T00:29:53.499" v="16" actId="2696"/>
        <pc:sldMkLst>
          <pc:docMk/>
          <pc:sldMk cId="65377899" sldId="616"/>
        </pc:sldMkLst>
      </pc:sldChg>
      <pc:sldChg chg="modSp add mod">
        <pc:chgData name="Jim Fleming" userId="161791bae1afb603" providerId="LiveId" clId="{48B9084C-B511-8346-BAE3-04C6EB1CEBCC}" dt="2023-11-05T00:31:18.355" v="35" actId="20577"/>
        <pc:sldMkLst>
          <pc:docMk/>
          <pc:sldMk cId="1771867604" sldId="616"/>
        </pc:sldMkLst>
      </pc:sldChg>
      <pc:sldChg chg="del">
        <pc:chgData name="Jim Fleming" userId="161791bae1afb603" providerId="LiveId" clId="{48B9084C-B511-8346-BAE3-04C6EB1CEBCC}" dt="2023-11-05T00:29:55.219" v="18" actId="2696"/>
        <pc:sldMkLst>
          <pc:docMk/>
          <pc:sldMk cId="2122332089" sldId="617"/>
        </pc:sldMkLst>
      </pc:sldChg>
      <pc:sldChg chg="addSp delSp modSp add del mod ord">
        <pc:chgData name="Jim Fleming" userId="161791bae1afb603" providerId="LiveId" clId="{48B9084C-B511-8346-BAE3-04C6EB1CEBCC}" dt="2023-11-05T00:37:29.234" v="100" actId="2696"/>
        <pc:sldMkLst>
          <pc:docMk/>
          <pc:sldMk cId="2857941999" sldId="617"/>
        </pc:sldMkLst>
      </pc:sldChg>
      <pc:sldChg chg="del">
        <pc:chgData name="Jim Fleming" userId="161791bae1afb603" providerId="LiveId" clId="{48B9084C-B511-8346-BAE3-04C6EB1CEBCC}" dt="2023-11-05T00:30:35.239" v="23" actId="2696"/>
        <pc:sldMkLst>
          <pc:docMk/>
          <pc:sldMk cId="620506558" sldId="618"/>
        </pc:sldMkLst>
      </pc:sldChg>
      <pc:sldChg chg="add ord replId">
        <pc:chgData name="Jim Fleming" userId="161791bae1afb603" providerId="LiveId" clId="{48B9084C-B511-8346-BAE3-04C6EB1CEBCC}" dt="2023-11-05T00:35:35.494" v="62" actId="20578"/>
        <pc:sldMkLst>
          <pc:docMk/>
          <pc:sldMk cId="2966094806" sldId="618"/>
        </pc:sldMkLst>
      </pc:sldChg>
      <pc:sldChg chg="add del ord replId">
        <pc:chgData name="Jim Fleming" userId="161791bae1afb603" providerId="LiveId" clId="{48B9084C-B511-8346-BAE3-04C6EB1CEBCC}" dt="2023-11-05T00:37:22.623" v="98" actId="2696"/>
        <pc:sldMkLst>
          <pc:docMk/>
          <pc:sldMk cId="776933989" sldId="619"/>
        </pc:sldMkLst>
      </pc:sldChg>
      <pc:sldChg chg="del">
        <pc:chgData name="Jim Fleming" userId="161791bae1afb603" providerId="LiveId" clId="{48B9084C-B511-8346-BAE3-04C6EB1CEBCC}" dt="2023-11-05T00:29:37.540" v="12" actId="2696"/>
        <pc:sldMkLst>
          <pc:docMk/>
          <pc:sldMk cId="1072035839" sldId="619"/>
        </pc:sldMkLst>
      </pc:sldChg>
      <pc:sldChg chg="modSp add mod ord">
        <pc:chgData name="Jim Fleming" userId="161791bae1afb603" providerId="LiveId" clId="{48B9084C-B511-8346-BAE3-04C6EB1CEBCC}" dt="2023-11-05T01:00:08.028" v="248"/>
        <pc:sldMkLst>
          <pc:docMk/>
          <pc:sldMk cId="1178792350" sldId="620"/>
        </pc:sldMkLst>
      </pc:sldChg>
      <pc:sldChg chg="del">
        <pc:chgData name="Jim Fleming" userId="161791bae1afb603" providerId="LiveId" clId="{48B9084C-B511-8346-BAE3-04C6EB1CEBCC}" dt="2023-11-05T00:30:30.820" v="20" actId="2696"/>
        <pc:sldMkLst>
          <pc:docMk/>
          <pc:sldMk cId="3878621202" sldId="620"/>
        </pc:sldMkLst>
      </pc:sldChg>
      <pc:sldChg chg="modSp add mod ord">
        <pc:chgData name="Jim Fleming" userId="161791bae1afb603" providerId="LiveId" clId="{48B9084C-B511-8346-BAE3-04C6EB1CEBCC}" dt="2023-11-05T00:44:06.154" v="235" actId="20577"/>
        <pc:sldMkLst>
          <pc:docMk/>
          <pc:sldMk cId="168883434" sldId="621"/>
        </pc:sldMkLst>
      </pc:sldChg>
      <pc:sldChg chg="del">
        <pc:chgData name="Jim Fleming" userId="161791bae1afb603" providerId="LiveId" clId="{48B9084C-B511-8346-BAE3-04C6EB1CEBCC}" dt="2023-11-05T00:30:29.936" v="19" actId="2696"/>
        <pc:sldMkLst>
          <pc:docMk/>
          <pc:sldMk cId="1580791344" sldId="621"/>
        </pc:sldMkLst>
      </pc:sldChg>
      <pc:sldChg chg="modSp add mod ord">
        <pc:chgData name="Jim Fleming" userId="161791bae1afb603" providerId="LiveId" clId="{48B9084C-B511-8346-BAE3-04C6EB1CEBCC}" dt="2023-11-05T01:00:11.068" v="249"/>
        <pc:sldMkLst>
          <pc:docMk/>
          <pc:sldMk cId="833004635" sldId="622"/>
        </pc:sldMkLst>
      </pc:sldChg>
      <pc:sldChg chg="modSp add mod ord">
        <pc:chgData name="Jim Fleming" userId="161791bae1afb603" providerId="LiveId" clId="{48B9084C-B511-8346-BAE3-04C6EB1CEBCC}" dt="2023-11-05T01:00:13.600" v="250"/>
        <pc:sldMkLst>
          <pc:docMk/>
          <pc:sldMk cId="1342366298" sldId="623"/>
        </pc:sldMkLst>
      </pc:sldChg>
      <pc:sldChg chg="modSp add mod ord">
        <pc:chgData name="Jim Fleming" userId="161791bae1afb603" providerId="LiveId" clId="{48B9084C-B511-8346-BAE3-04C6EB1CEBCC}" dt="2023-11-05T01:00:16.170" v="251"/>
        <pc:sldMkLst>
          <pc:docMk/>
          <pc:sldMk cId="923066462" sldId="624"/>
        </pc:sldMkLst>
      </pc:sldChg>
      <pc:sldChg chg="modSp add mod ord">
        <pc:chgData name="Jim Fleming" userId="161791bae1afb603" providerId="LiveId" clId="{48B9084C-B511-8346-BAE3-04C6EB1CEBCC}" dt="2023-11-05T01:00:18.811" v="252"/>
        <pc:sldMkLst>
          <pc:docMk/>
          <pc:sldMk cId="414640567" sldId="625"/>
        </pc:sldMkLst>
      </pc:sldChg>
      <pc:sldChg chg="addSp delSp modSp add mod setBg">
        <pc:chgData name="Jim Fleming" userId="161791bae1afb603" providerId="LiveId" clId="{48B9084C-B511-8346-BAE3-04C6EB1CEBCC}" dt="2023-11-05T00:52:56.437" v="245" actId="26606"/>
        <pc:sldMkLst>
          <pc:docMk/>
          <pc:sldMk cId="2098351676" sldId="626"/>
        </pc:sldMkLst>
      </pc:sldChg>
    </pc:docChg>
  </pc:docChgLst>
  <pc:docChgLst>
    <pc:chgData name="Jim Fleming" userId="161791bae1afb603" providerId="LiveId" clId="{669D8C98-A868-7A44-A6FE-16C6332098DB}"/>
    <pc:docChg chg="custSel addSld modSld">
      <pc:chgData name="Jim Fleming" userId="161791bae1afb603" providerId="LiveId" clId="{669D8C98-A868-7A44-A6FE-16C6332098DB}" dt="2024-10-06T01:50:44.021" v="26"/>
      <pc:docMkLst>
        <pc:docMk/>
      </pc:docMkLst>
      <pc:sldChg chg="add">
        <pc:chgData name="Jim Fleming" userId="161791bae1afb603" providerId="LiveId" clId="{669D8C98-A868-7A44-A6FE-16C6332098DB}" dt="2024-10-06T01:48:55.641" v="0" actId="2890"/>
        <pc:sldMkLst>
          <pc:docMk/>
          <pc:sldMk cId="682372280" sldId="751"/>
        </pc:sldMkLst>
      </pc:sldChg>
      <pc:sldChg chg="addSp delSp modSp add mod modAnim">
        <pc:chgData name="Jim Fleming" userId="161791bae1afb603" providerId="LiveId" clId="{669D8C98-A868-7A44-A6FE-16C6332098DB}" dt="2024-10-06T01:50:44.021" v="26"/>
        <pc:sldMkLst>
          <pc:docMk/>
          <pc:sldMk cId="1229500725" sldId="752"/>
        </pc:sldMkLst>
      </pc:sldChg>
      <pc:sldChg chg="addSp modSp add mod">
        <pc:chgData name="Jim Fleming" userId="161791bae1afb603" providerId="LiveId" clId="{669D8C98-A868-7A44-A6FE-16C6332098DB}" dt="2024-10-06T01:50:13.057" v="20" actId="1076"/>
        <pc:sldMkLst>
          <pc:docMk/>
          <pc:sldMk cId="1207326321" sldId="753"/>
        </pc:sldMkLst>
      </pc:sldChg>
    </pc:docChg>
  </pc:docChgLst>
  <pc:docChgLst>
    <pc:chgData name="Jim Fleming" userId="161791bae1afb603" providerId="LiveId" clId="{49D3FCA3-1F1B-8748-B9E5-DAC99CF0A7F6}"/>
    <pc:docChg chg="undo custSel addSld delSld modSld sldOrd">
      <pc:chgData name="Jim Fleming" userId="161791bae1afb603" providerId="LiveId" clId="{49D3FCA3-1F1B-8748-B9E5-DAC99CF0A7F6}" dt="2024-09-07T14:44:26.237" v="495"/>
      <pc:docMkLst>
        <pc:docMk/>
      </pc:docMkLst>
      <pc:sldChg chg="addSp delSp modSp add mod modAnim">
        <pc:chgData name="Jim Fleming" userId="161791bae1afb603" providerId="LiveId" clId="{49D3FCA3-1F1B-8748-B9E5-DAC99CF0A7F6}" dt="2024-09-07T14:44:26.237" v="495"/>
        <pc:sldMkLst>
          <pc:docMk/>
          <pc:sldMk cId="1321751761" sldId="491"/>
        </pc:sldMkLst>
      </pc:sldChg>
      <pc:sldChg chg="modSp mod">
        <pc:chgData name="Jim Fleming" userId="161791bae1afb603" providerId="LiveId" clId="{49D3FCA3-1F1B-8748-B9E5-DAC99CF0A7F6}" dt="2024-09-06T21:43:13.276" v="10" actId="6549"/>
        <pc:sldMkLst>
          <pc:docMk/>
          <pc:sldMk cId="384459236" sldId="666"/>
        </pc:sldMkLst>
      </pc:sldChg>
      <pc:sldChg chg="modSp mod ord">
        <pc:chgData name="Jim Fleming" userId="161791bae1afb603" providerId="LiveId" clId="{49D3FCA3-1F1B-8748-B9E5-DAC99CF0A7F6}" dt="2024-09-06T21:52:00.708" v="49" actId="20578"/>
        <pc:sldMkLst>
          <pc:docMk/>
          <pc:sldMk cId="1329755425" sldId="681"/>
        </pc:sldMkLst>
      </pc:sldChg>
      <pc:sldChg chg="del">
        <pc:chgData name="Jim Fleming" userId="161791bae1afb603" providerId="LiveId" clId="{49D3FCA3-1F1B-8748-B9E5-DAC99CF0A7F6}" dt="2024-09-07T13:33:26.629" v="155" actId="2696"/>
        <pc:sldMkLst>
          <pc:docMk/>
          <pc:sldMk cId="2098405941" sldId="683"/>
        </pc:sldMkLst>
      </pc:sldChg>
      <pc:sldChg chg="add del">
        <pc:chgData name="Jim Fleming" userId="161791bae1afb603" providerId="LiveId" clId="{49D3FCA3-1F1B-8748-B9E5-DAC99CF0A7F6}" dt="2024-09-07T13:33:18.665" v="151" actId="2696"/>
        <pc:sldMkLst>
          <pc:docMk/>
          <pc:sldMk cId="2185537649" sldId="685"/>
        </pc:sldMkLst>
      </pc:sldChg>
      <pc:sldChg chg="del">
        <pc:chgData name="Jim Fleming" userId="161791bae1afb603" providerId="LiveId" clId="{49D3FCA3-1F1B-8748-B9E5-DAC99CF0A7F6}" dt="2024-09-07T13:33:24.707" v="154" actId="2696"/>
        <pc:sldMkLst>
          <pc:docMk/>
          <pc:sldMk cId="2402149752" sldId="686"/>
        </pc:sldMkLst>
      </pc:sldChg>
      <pc:sldChg chg="del">
        <pc:chgData name="Jim Fleming" userId="161791bae1afb603" providerId="LiveId" clId="{49D3FCA3-1F1B-8748-B9E5-DAC99CF0A7F6}" dt="2024-09-06T21:44:31.135" v="36" actId="2696"/>
        <pc:sldMkLst>
          <pc:docMk/>
          <pc:sldMk cId="766711840" sldId="687"/>
        </pc:sldMkLst>
      </pc:sldChg>
      <pc:sldChg chg="del">
        <pc:chgData name="Jim Fleming" userId="161791bae1afb603" providerId="LiveId" clId="{49D3FCA3-1F1B-8748-B9E5-DAC99CF0A7F6}" dt="2024-09-06T21:44:29.798" v="35" actId="2696"/>
        <pc:sldMkLst>
          <pc:docMk/>
          <pc:sldMk cId="2474993172" sldId="689"/>
        </pc:sldMkLst>
      </pc:sldChg>
      <pc:sldChg chg="del">
        <pc:chgData name="Jim Fleming" userId="161791bae1afb603" providerId="LiveId" clId="{49D3FCA3-1F1B-8748-B9E5-DAC99CF0A7F6}" dt="2024-09-06T21:44:33.958" v="38" actId="2696"/>
        <pc:sldMkLst>
          <pc:docMk/>
          <pc:sldMk cId="104480876" sldId="693"/>
        </pc:sldMkLst>
      </pc:sldChg>
      <pc:sldChg chg="del">
        <pc:chgData name="Jim Fleming" userId="161791bae1afb603" providerId="LiveId" clId="{49D3FCA3-1F1B-8748-B9E5-DAC99CF0A7F6}" dt="2024-09-06T21:43:19.614" v="11" actId="2696"/>
        <pc:sldMkLst>
          <pc:docMk/>
          <pc:sldMk cId="1994574996" sldId="695"/>
        </pc:sldMkLst>
      </pc:sldChg>
      <pc:sldChg chg="del">
        <pc:chgData name="Jim Fleming" userId="161791bae1afb603" providerId="LiveId" clId="{49D3FCA3-1F1B-8748-B9E5-DAC99CF0A7F6}" dt="2024-09-07T13:33:20.942" v="152" actId="2696"/>
        <pc:sldMkLst>
          <pc:docMk/>
          <pc:sldMk cId="4205224577" sldId="696"/>
        </pc:sldMkLst>
      </pc:sldChg>
      <pc:sldChg chg="del">
        <pc:chgData name="Jim Fleming" userId="161791bae1afb603" providerId="LiveId" clId="{49D3FCA3-1F1B-8748-B9E5-DAC99CF0A7F6}" dt="2024-09-06T21:44:24.267" v="32" actId="2696"/>
        <pc:sldMkLst>
          <pc:docMk/>
          <pc:sldMk cId="4098971549" sldId="697"/>
        </pc:sldMkLst>
      </pc:sldChg>
      <pc:sldChg chg="del">
        <pc:chgData name="Jim Fleming" userId="161791bae1afb603" providerId="LiveId" clId="{49D3FCA3-1F1B-8748-B9E5-DAC99CF0A7F6}" dt="2024-09-07T13:33:23.132" v="153" actId="2696"/>
        <pc:sldMkLst>
          <pc:docMk/>
          <pc:sldMk cId="1565996865" sldId="698"/>
        </pc:sldMkLst>
      </pc:sldChg>
      <pc:sldChg chg="modSp del mod ord">
        <pc:chgData name="Jim Fleming" userId="161791bae1afb603" providerId="LiveId" clId="{49D3FCA3-1F1B-8748-B9E5-DAC99CF0A7F6}" dt="2024-09-07T14:36:23.039" v="453" actId="2696"/>
        <pc:sldMkLst>
          <pc:docMk/>
          <pc:sldMk cId="731864312" sldId="699"/>
        </pc:sldMkLst>
      </pc:sldChg>
      <pc:sldChg chg="del">
        <pc:chgData name="Jim Fleming" userId="161791bae1afb603" providerId="LiveId" clId="{49D3FCA3-1F1B-8748-B9E5-DAC99CF0A7F6}" dt="2024-09-07T13:33:27.774" v="156" actId="2696"/>
        <pc:sldMkLst>
          <pc:docMk/>
          <pc:sldMk cId="3848641512" sldId="700"/>
        </pc:sldMkLst>
      </pc:sldChg>
      <pc:sldChg chg="modSp mod ord">
        <pc:chgData name="Jim Fleming" userId="161791bae1afb603" providerId="LiveId" clId="{49D3FCA3-1F1B-8748-B9E5-DAC99CF0A7F6}" dt="2024-09-07T14:22:16.530" v="422" actId="20578"/>
        <pc:sldMkLst>
          <pc:docMk/>
          <pc:sldMk cId="416027302" sldId="701"/>
        </pc:sldMkLst>
      </pc:sldChg>
      <pc:sldChg chg="del">
        <pc:chgData name="Jim Fleming" userId="161791bae1afb603" providerId="LiveId" clId="{49D3FCA3-1F1B-8748-B9E5-DAC99CF0A7F6}" dt="2024-09-06T21:44:33.172" v="37" actId="2696"/>
        <pc:sldMkLst>
          <pc:docMk/>
          <pc:sldMk cId="582988402" sldId="702"/>
        </pc:sldMkLst>
      </pc:sldChg>
      <pc:sldChg chg="modSp mod ord">
        <pc:chgData name="Jim Fleming" userId="161791bae1afb603" providerId="LiveId" clId="{49D3FCA3-1F1B-8748-B9E5-DAC99CF0A7F6}" dt="2024-09-07T14:21:05.227" v="421" actId="20578"/>
        <pc:sldMkLst>
          <pc:docMk/>
          <pc:sldMk cId="1955576728" sldId="703"/>
        </pc:sldMkLst>
      </pc:sldChg>
      <pc:sldChg chg="del">
        <pc:chgData name="Jim Fleming" userId="161791bae1afb603" providerId="LiveId" clId="{49D3FCA3-1F1B-8748-B9E5-DAC99CF0A7F6}" dt="2024-09-06T21:44:35.963" v="39" actId="2696"/>
        <pc:sldMkLst>
          <pc:docMk/>
          <pc:sldMk cId="2820433360" sldId="704"/>
        </pc:sldMkLst>
      </pc:sldChg>
      <pc:sldChg chg="modSp add mod ord">
        <pc:chgData name="Jim Fleming" userId="161791bae1afb603" providerId="LiveId" clId="{49D3FCA3-1F1B-8748-B9E5-DAC99CF0A7F6}" dt="2024-09-07T14:24:01.224" v="425" actId="20578"/>
        <pc:sldMkLst>
          <pc:docMk/>
          <pc:sldMk cId="4221127941" sldId="704"/>
        </pc:sldMkLst>
      </pc:sldChg>
      <pc:sldChg chg="del">
        <pc:chgData name="Jim Fleming" userId="161791bae1afb603" providerId="LiveId" clId="{49D3FCA3-1F1B-8748-B9E5-DAC99CF0A7F6}" dt="2024-09-06T21:44:12.420" v="28" actId="2696"/>
        <pc:sldMkLst>
          <pc:docMk/>
          <pc:sldMk cId="3435805457" sldId="705"/>
        </pc:sldMkLst>
      </pc:sldChg>
      <pc:sldChg chg="addSp delSp modSp add mod ord">
        <pc:chgData name="Jim Fleming" userId="161791bae1afb603" providerId="LiveId" clId="{49D3FCA3-1F1B-8748-B9E5-DAC99CF0A7F6}" dt="2024-09-07T14:24:29.616" v="428" actId="20578"/>
        <pc:sldMkLst>
          <pc:docMk/>
          <pc:sldMk cId="4272980844" sldId="705"/>
        </pc:sldMkLst>
      </pc:sldChg>
      <pc:sldChg chg="del">
        <pc:chgData name="Jim Fleming" userId="161791bae1afb603" providerId="LiveId" clId="{49D3FCA3-1F1B-8748-B9E5-DAC99CF0A7F6}" dt="2024-09-06T21:44:17.885" v="29" actId="2696"/>
        <pc:sldMkLst>
          <pc:docMk/>
          <pc:sldMk cId="3538433634" sldId="706"/>
        </pc:sldMkLst>
      </pc:sldChg>
      <pc:sldChg chg="addSp modSp add mod ord modAnim chgLayout">
        <pc:chgData name="Jim Fleming" userId="161791bae1afb603" providerId="LiveId" clId="{49D3FCA3-1F1B-8748-B9E5-DAC99CF0A7F6}" dt="2024-09-07T14:09:12.331" v="379" actId="6549"/>
        <pc:sldMkLst>
          <pc:docMk/>
          <pc:sldMk cId="3654452116" sldId="706"/>
        </pc:sldMkLst>
      </pc:sldChg>
      <pc:sldChg chg="add ord modAnim">
        <pc:chgData name="Jim Fleming" userId="161791bae1afb603" providerId="LiveId" clId="{49D3FCA3-1F1B-8748-B9E5-DAC99CF0A7F6}" dt="2024-09-07T14:09:28.187" v="383"/>
        <pc:sldMkLst>
          <pc:docMk/>
          <pc:sldMk cId="12740938" sldId="707"/>
        </pc:sldMkLst>
      </pc:sldChg>
      <pc:sldChg chg="del">
        <pc:chgData name="Jim Fleming" userId="161791bae1afb603" providerId="LiveId" clId="{49D3FCA3-1F1B-8748-B9E5-DAC99CF0A7F6}" dt="2024-09-06T21:44:21.155" v="30" actId="2696"/>
        <pc:sldMkLst>
          <pc:docMk/>
          <pc:sldMk cId="4162580471" sldId="707"/>
        </pc:sldMkLst>
      </pc:sldChg>
      <pc:sldChg chg="del">
        <pc:chgData name="Jim Fleming" userId="161791bae1afb603" providerId="LiveId" clId="{49D3FCA3-1F1B-8748-B9E5-DAC99CF0A7F6}" dt="2024-09-06T21:44:21.970" v="31" actId="2696"/>
        <pc:sldMkLst>
          <pc:docMk/>
          <pc:sldMk cId="312951165" sldId="708"/>
        </pc:sldMkLst>
      </pc:sldChg>
      <pc:sldChg chg="add ord">
        <pc:chgData name="Jim Fleming" userId="161791bae1afb603" providerId="LiveId" clId="{49D3FCA3-1F1B-8748-B9E5-DAC99CF0A7F6}" dt="2024-09-07T14:10:38.652" v="385" actId="20578"/>
        <pc:sldMkLst>
          <pc:docMk/>
          <pc:sldMk cId="2521693306" sldId="708"/>
        </pc:sldMkLst>
      </pc:sldChg>
      <pc:sldChg chg="modSp add mod ord">
        <pc:chgData name="Jim Fleming" userId="161791bae1afb603" providerId="LiveId" clId="{49D3FCA3-1F1B-8748-B9E5-DAC99CF0A7F6}" dt="2024-09-07T14:18:26.618" v="389" actId="207"/>
        <pc:sldMkLst>
          <pc:docMk/>
          <pc:sldMk cId="1411326122" sldId="709"/>
        </pc:sldMkLst>
      </pc:sldChg>
      <pc:sldChg chg="del">
        <pc:chgData name="Jim Fleming" userId="161791bae1afb603" providerId="LiveId" clId="{49D3FCA3-1F1B-8748-B9E5-DAC99CF0A7F6}" dt="2024-09-06T21:44:26.396" v="33" actId="2696"/>
        <pc:sldMkLst>
          <pc:docMk/>
          <pc:sldMk cId="3243147735" sldId="709"/>
        </pc:sldMkLst>
      </pc:sldChg>
      <pc:sldChg chg="add ord">
        <pc:chgData name="Jim Fleming" userId="161791bae1afb603" providerId="LiveId" clId="{49D3FCA3-1F1B-8748-B9E5-DAC99CF0A7F6}" dt="2024-09-07T14:22:58.128" v="424" actId="20578"/>
        <pc:sldMkLst>
          <pc:docMk/>
          <pc:sldMk cId="2373660825" sldId="710"/>
        </pc:sldMkLst>
      </pc:sldChg>
      <pc:sldChg chg="del">
        <pc:chgData name="Jim Fleming" userId="161791bae1afb603" providerId="LiveId" clId="{49D3FCA3-1F1B-8748-B9E5-DAC99CF0A7F6}" dt="2024-09-06T21:44:27.573" v="34" actId="2696"/>
        <pc:sldMkLst>
          <pc:docMk/>
          <pc:sldMk cId="2882528206" sldId="710"/>
        </pc:sldMkLst>
      </pc:sldChg>
      <pc:sldChg chg="add ord">
        <pc:chgData name="Jim Fleming" userId="161791bae1afb603" providerId="LiveId" clId="{49D3FCA3-1F1B-8748-B9E5-DAC99CF0A7F6}" dt="2024-09-07T14:24:05.336" v="427" actId="20578"/>
        <pc:sldMkLst>
          <pc:docMk/>
          <pc:sldMk cId="4069148607" sldId="711"/>
        </pc:sldMkLst>
      </pc:sldChg>
      <pc:sldChg chg="del">
        <pc:chgData name="Jim Fleming" userId="161791bae1afb603" providerId="LiveId" clId="{49D3FCA3-1F1B-8748-B9E5-DAC99CF0A7F6}" dt="2024-09-06T21:44:37.363" v="40" actId="2696"/>
        <pc:sldMkLst>
          <pc:docMk/>
          <pc:sldMk cId="4266667613" sldId="711"/>
        </pc:sldMkLst>
      </pc:sldChg>
      <pc:sldChg chg="add ord">
        <pc:chgData name="Jim Fleming" userId="161791bae1afb603" providerId="LiveId" clId="{49D3FCA3-1F1B-8748-B9E5-DAC99CF0A7F6}" dt="2024-09-07T14:24:33.592" v="430" actId="20578"/>
        <pc:sldMkLst>
          <pc:docMk/>
          <pc:sldMk cId="666560586" sldId="712"/>
        </pc:sldMkLst>
      </pc:sldChg>
      <pc:sldChg chg="addSp delSp modSp add mod">
        <pc:chgData name="Jim Fleming" userId="161791bae1afb603" providerId="LiveId" clId="{49D3FCA3-1F1B-8748-B9E5-DAC99CF0A7F6}" dt="2024-09-07T14:36:11.650" v="452" actId="478"/>
        <pc:sldMkLst>
          <pc:docMk/>
          <pc:sldMk cId="1265534357" sldId="713"/>
        </pc:sldMkLst>
      </pc:sldChg>
      <pc:sldChg chg="add del">
        <pc:chgData name="Jim Fleming" userId="161791bae1afb603" providerId="LiveId" clId="{49D3FCA3-1F1B-8748-B9E5-DAC99CF0A7F6}" dt="2024-09-07T14:36:24.412" v="454" actId="2696"/>
        <pc:sldMkLst>
          <pc:docMk/>
          <pc:sldMk cId="473468595" sldId="714"/>
        </pc:sldMkLst>
      </pc:sldChg>
      <pc:sldChg chg="add ord">
        <pc:chgData name="Jim Fleming" userId="161791bae1afb603" providerId="LiveId" clId="{49D3FCA3-1F1B-8748-B9E5-DAC99CF0A7F6}" dt="2024-09-07T14:41:43.702" v="456" actId="20578"/>
        <pc:sldMkLst>
          <pc:docMk/>
          <pc:sldMk cId="2731928818" sldId="714"/>
        </pc:sldMkLst>
      </pc:sldChg>
    </pc:docChg>
  </pc:docChgLst>
  <pc:docChgLst>
    <pc:chgData name="Jim Fleming" userId="161791bae1afb603" providerId="LiveId" clId="{00E9CEF1-70AC-3F4A-AE94-AB46DC0184EF}"/>
    <pc:docChg chg="custSel addSld delSld modSld sldOrd">
      <pc:chgData name="Jim Fleming" userId="161791bae1afb603" providerId="LiveId" clId="{00E9CEF1-70AC-3F4A-AE94-AB46DC0184EF}" dt="2024-11-16T14:57:03.336" v="306" actId="114"/>
      <pc:docMkLst>
        <pc:docMk/>
      </pc:docMkLst>
      <pc:sldChg chg="modSp mod ord">
        <pc:chgData name="Jim Fleming" userId="161791bae1afb603" providerId="LiveId" clId="{00E9CEF1-70AC-3F4A-AE94-AB46DC0184EF}" dt="2024-11-16T14:48:16.991" v="250" actId="20578"/>
        <pc:sldMkLst>
          <pc:docMk/>
          <pc:sldMk cId="3544828559" sldId="467"/>
        </pc:sldMkLst>
      </pc:sldChg>
      <pc:sldChg chg="del">
        <pc:chgData name="Jim Fleming" userId="161791bae1afb603" providerId="LiveId" clId="{00E9CEF1-70AC-3F4A-AE94-AB46DC0184EF}" dt="2024-11-16T14:47:39.480" v="242" actId="2696"/>
        <pc:sldMkLst>
          <pc:docMk/>
          <pc:sldMk cId="1772728538" sldId="592"/>
        </pc:sldMkLst>
      </pc:sldChg>
      <pc:sldChg chg="modSp mod">
        <pc:chgData name="Jim Fleming" userId="161791bae1afb603" providerId="LiveId" clId="{00E9CEF1-70AC-3F4A-AE94-AB46DC0184EF}" dt="2024-11-16T14:51:14.327" v="262" actId="20577"/>
        <pc:sldMkLst>
          <pc:docMk/>
          <pc:sldMk cId="3243089493" sldId="678"/>
        </pc:sldMkLst>
      </pc:sldChg>
      <pc:sldChg chg="modSp mod">
        <pc:chgData name="Jim Fleming" userId="161791bae1afb603" providerId="LiveId" clId="{00E9CEF1-70AC-3F4A-AE94-AB46DC0184EF}" dt="2024-11-16T13:38:39.109" v="67" actId="6549"/>
        <pc:sldMkLst>
          <pc:docMk/>
          <pc:sldMk cId="126713534" sldId="700"/>
        </pc:sldMkLst>
      </pc:sldChg>
      <pc:sldChg chg="del">
        <pc:chgData name="Jim Fleming" userId="161791bae1afb603" providerId="LiveId" clId="{00E9CEF1-70AC-3F4A-AE94-AB46DC0184EF}" dt="2024-11-16T14:47:40.875" v="243" actId="2696"/>
        <pc:sldMkLst>
          <pc:docMk/>
          <pc:sldMk cId="2024863281" sldId="705"/>
        </pc:sldMkLst>
      </pc:sldChg>
      <pc:sldChg chg="del">
        <pc:chgData name="Jim Fleming" userId="161791bae1afb603" providerId="LiveId" clId="{00E9CEF1-70AC-3F4A-AE94-AB46DC0184EF}" dt="2024-11-16T14:47:49.680" v="247" actId="2696"/>
        <pc:sldMkLst>
          <pc:docMk/>
          <pc:sldMk cId="1467715689" sldId="707"/>
        </pc:sldMkLst>
      </pc:sldChg>
      <pc:sldChg chg="modSp mod ord">
        <pc:chgData name="Jim Fleming" userId="161791bae1afb603" providerId="LiveId" clId="{00E9CEF1-70AC-3F4A-AE94-AB46DC0184EF}" dt="2024-11-16T13:37:48.851" v="59" actId="20577"/>
        <pc:sldMkLst>
          <pc:docMk/>
          <pc:sldMk cId="3252432145" sldId="726"/>
        </pc:sldMkLst>
      </pc:sldChg>
      <pc:sldChg chg="del">
        <pc:chgData name="Jim Fleming" userId="161791bae1afb603" providerId="LiveId" clId="{00E9CEF1-70AC-3F4A-AE94-AB46DC0184EF}" dt="2024-11-16T14:47:47.399" v="246" actId="2696"/>
        <pc:sldMkLst>
          <pc:docMk/>
          <pc:sldMk cId="1373694091" sldId="727"/>
        </pc:sldMkLst>
      </pc:sldChg>
      <pc:sldChg chg="modSp mod ord">
        <pc:chgData name="Jim Fleming" userId="161791bae1afb603" providerId="LiveId" clId="{00E9CEF1-70AC-3F4A-AE94-AB46DC0184EF}" dt="2024-11-16T14:50:12.608" v="251" actId="20578"/>
        <pc:sldMkLst>
          <pc:docMk/>
          <pc:sldMk cId="2474574291" sldId="730"/>
        </pc:sldMkLst>
      </pc:sldChg>
      <pc:sldChg chg="del">
        <pc:chgData name="Jim Fleming" userId="161791bae1afb603" providerId="LiveId" clId="{00E9CEF1-70AC-3F4A-AE94-AB46DC0184EF}" dt="2024-11-16T13:42:01.785" v="68" actId="2696"/>
        <pc:sldMkLst>
          <pc:docMk/>
          <pc:sldMk cId="137989349" sldId="731"/>
        </pc:sldMkLst>
      </pc:sldChg>
      <pc:sldChg chg="del">
        <pc:chgData name="Jim Fleming" userId="161791bae1afb603" providerId="LiveId" clId="{00E9CEF1-70AC-3F4A-AE94-AB46DC0184EF}" dt="2024-11-16T13:42:02.072" v="69" actId="2696"/>
        <pc:sldMkLst>
          <pc:docMk/>
          <pc:sldMk cId="554164746" sldId="732"/>
        </pc:sldMkLst>
      </pc:sldChg>
      <pc:sldChg chg="del">
        <pc:chgData name="Jim Fleming" userId="161791bae1afb603" providerId="LiveId" clId="{00E9CEF1-70AC-3F4A-AE94-AB46DC0184EF}" dt="2024-11-16T13:42:02.415" v="70" actId="2696"/>
        <pc:sldMkLst>
          <pc:docMk/>
          <pc:sldMk cId="1238459521" sldId="733"/>
        </pc:sldMkLst>
      </pc:sldChg>
      <pc:sldChg chg="del">
        <pc:chgData name="Jim Fleming" userId="161791bae1afb603" providerId="LiveId" clId="{00E9CEF1-70AC-3F4A-AE94-AB46DC0184EF}" dt="2024-11-16T14:47:44.540" v="244" actId="2696"/>
        <pc:sldMkLst>
          <pc:docMk/>
          <pc:sldMk cId="450558310" sldId="734"/>
        </pc:sldMkLst>
      </pc:sldChg>
      <pc:sldChg chg="del">
        <pc:chgData name="Jim Fleming" userId="161791bae1afb603" providerId="LiveId" clId="{00E9CEF1-70AC-3F4A-AE94-AB46DC0184EF}" dt="2024-11-16T14:47:46.468" v="245" actId="2696"/>
        <pc:sldMkLst>
          <pc:docMk/>
          <pc:sldMk cId="2478253703" sldId="735"/>
        </pc:sldMkLst>
      </pc:sldChg>
      <pc:sldChg chg="del">
        <pc:chgData name="Jim Fleming" userId="161791bae1afb603" providerId="LiveId" clId="{00E9CEF1-70AC-3F4A-AE94-AB46DC0184EF}" dt="2024-11-16T13:28:03.278" v="6" actId="2696"/>
        <pc:sldMkLst>
          <pc:docMk/>
          <pc:sldMk cId="3154670379" sldId="736"/>
        </pc:sldMkLst>
      </pc:sldChg>
      <pc:sldChg chg="addSp delSp modSp add mod">
        <pc:chgData name="Jim Fleming" userId="161791bae1afb603" providerId="LiveId" clId="{00E9CEF1-70AC-3F4A-AE94-AB46DC0184EF}" dt="2024-11-16T13:28:43.036" v="29" actId="478"/>
        <pc:sldMkLst>
          <pc:docMk/>
          <pc:sldMk cId="3420503404" sldId="736"/>
        </pc:sldMkLst>
      </pc:sldChg>
      <pc:sldChg chg="del">
        <pc:chgData name="Jim Fleming" userId="161791bae1afb603" providerId="LiveId" clId="{00E9CEF1-70AC-3F4A-AE94-AB46DC0184EF}" dt="2024-11-16T13:28:04.146" v="7" actId="2696"/>
        <pc:sldMkLst>
          <pc:docMk/>
          <pc:sldMk cId="1534516976" sldId="737"/>
        </pc:sldMkLst>
      </pc:sldChg>
      <pc:sldChg chg="modSp add mod ord modShow">
        <pc:chgData name="Jim Fleming" userId="161791bae1afb603" providerId="LiveId" clId="{00E9CEF1-70AC-3F4A-AE94-AB46DC0184EF}" dt="2024-11-16T14:50:29.553" v="252" actId="20578"/>
        <pc:sldMkLst>
          <pc:docMk/>
          <pc:sldMk cId="2954139850" sldId="737"/>
        </pc:sldMkLst>
      </pc:sldChg>
      <pc:sldChg chg="del">
        <pc:chgData name="Jim Fleming" userId="161791bae1afb603" providerId="LiveId" clId="{00E9CEF1-70AC-3F4A-AE94-AB46DC0184EF}" dt="2024-11-16T13:28:07.276" v="10" actId="2696"/>
        <pc:sldMkLst>
          <pc:docMk/>
          <pc:sldMk cId="2088553197" sldId="738"/>
        </pc:sldMkLst>
      </pc:sldChg>
      <pc:sldChg chg="modSp add mod ord">
        <pc:chgData name="Jim Fleming" userId="161791bae1afb603" providerId="LiveId" clId="{00E9CEF1-70AC-3F4A-AE94-AB46DC0184EF}" dt="2024-11-16T14:53:22.749" v="263" actId="20578"/>
        <pc:sldMkLst>
          <pc:docMk/>
          <pc:sldMk cId="3723775209" sldId="738"/>
        </pc:sldMkLst>
      </pc:sldChg>
      <pc:sldChg chg="modSp add mod ord">
        <pc:chgData name="Jim Fleming" userId="161791bae1afb603" providerId="LiveId" clId="{00E9CEF1-70AC-3F4A-AE94-AB46DC0184EF}" dt="2024-11-16T14:54:30.686" v="266" actId="20578"/>
        <pc:sldMkLst>
          <pc:docMk/>
          <pc:sldMk cId="165167477" sldId="739"/>
        </pc:sldMkLst>
      </pc:sldChg>
      <pc:sldChg chg="del">
        <pc:chgData name="Jim Fleming" userId="161791bae1afb603" providerId="LiveId" clId="{00E9CEF1-70AC-3F4A-AE94-AB46DC0184EF}" dt="2024-11-16T13:28:09.290" v="11" actId="2696"/>
        <pc:sldMkLst>
          <pc:docMk/>
          <pc:sldMk cId="3686724532" sldId="739"/>
        </pc:sldMkLst>
      </pc:sldChg>
      <pc:sldChg chg="del">
        <pc:chgData name="Jim Fleming" userId="161791bae1afb603" providerId="LiveId" clId="{00E9CEF1-70AC-3F4A-AE94-AB46DC0184EF}" dt="2024-11-16T13:28:04.963" v="8" actId="2696"/>
        <pc:sldMkLst>
          <pc:docMk/>
          <pc:sldMk cId="3393890410" sldId="740"/>
        </pc:sldMkLst>
      </pc:sldChg>
      <pc:sldChg chg="modSp add mod ord modShow">
        <pc:chgData name="Jim Fleming" userId="161791bae1afb603" providerId="LiveId" clId="{00E9CEF1-70AC-3F4A-AE94-AB46DC0184EF}" dt="2024-11-16T14:57:03.336" v="306" actId="114"/>
        <pc:sldMkLst>
          <pc:docMk/>
          <pc:sldMk cId="3864253014" sldId="740"/>
        </pc:sldMkLst>
      </pc:sldChg>
      <pc:sldChg chg="del">
        <pc:chgData name="Jim Fleming" userId="161791bae1afb603" providerId="LiveId" clId="{00E9CEF1-70AC-3F4A-AE94-AB46DC0184EF}" dt="2024-11-16T13:28:06.286" v="9" actId="2696"/>
        <pc:sldMkLst>
          <pc:docMk/>
          <pc:sldMk cId="3079311263" sldId="741"/>
        </pc:sldMkLst>
      </pc:sldChg>
      <pc:sldChg chg="modSp add mod ord modShow">
        <pc:chgData name="Jim Fleming" userId="161791bae1afb603" providerId="LiveId" clId="{00E9CEF1-70AC-3F4A-AE94-AB46DC0184EF}" dt="2024-11-16T14:31:14.937" v="241" actId="20577"/>
        <pc:sldMkLst>
          <pc:docMk/>
          <pc:sldMk cId="3810478082" sldId="741"/>
        </pc:sldMkLst>
      </pc:sldChg>
      <pc:sldChg chg="add ord">
        <pc:chgData name="Jim Fleming" userId="161791bae1afb603" providerId="LiveId" clId="{00E9CEF1-70AC-3F4A-AE94-AB46DC0184EF}" dt="2024-11-16T14:48:02.591" v="249" actId="20578"/>
        <pc:sldMkLst>
          <pc:docMk/>
          <pc:sldMk cId="2148017563" sldId="742"/>
        </pc:sldMkLst>
      </pc:sldChg>
      <pc:sldChg chg="add ord">
        <pc:chgData name="Jim Fleming" userId="161791bae1afb603" providerId="LiveId" clId="{00E9CEF1-70AC-3F4A-AE94-AB46DC0184EF}" dt="2024-11-16T14:55:16.313" v="272" actId="20578"/>
        <pc:sldMkLst>
          <pc:docMk/>
          <pc:sldMk cId="1857979932" sldId="743"/>
        </pc:sldMkLst>
      </pc:sldChg>
      <pc:sldChg chg="add">
        <pc:chgData name="Jim Fleming" userId="161791bae1afb603" providerId="LiveId" clId="{00E9CEF1-70AC-3F4A-AE94-AB46DC0184EF}" dt="2024-11-16T14:55:01.753" v="267" actId="2890"/>
        <pc:sldMkLst>
          <pc:docMk/>
          <pc:sldMk cId="1423945184" sldId="744"/>
        </pc:sldMkLst>
      </pc:sldChg>
      <pc:sldChg chg="add ord">
        <pc:chgData name="Jim Fleming" userId="161791bae1afb603" providerId="LiveId" clId="{00E9CEF1-70AC-3F4A-AE94-AB46DC0184EF}" dt="2024-11-16T14:55:14.324" v="271" actId="20578"/>
        <pc:sldMkLst>
          <pc:docMk/>
          <pc:sldMk cId="768244459" sldId="745"/>
        </pc:sldMkLst>
      </pc:sldChg>
      <pc:sldChg chg="add ord">
        <pc:chgData name="Jim Fleming" userId="161791bae1afb603" providerId="LiveId" clId="{00E9CEF1-70AC-3F4A-AE94-AB46DC0184EF}" dt="2024-11-16T14:55:06.955" v="270" actId="20578"/>
        <pc:sldMkLst>
          <pc:docMk/>
          <pc:sldMk cId="3069362677" sldId="746"/>
        </pc:sldMkLst>
      </pc:sldChg>
      <pc:sldChg chg="add ord">
        <pc:chgData name="Jim Fleming" userId="161791bae1afb603" providerId="LiveId" clId="{00E9CEF1-70AC-3F4A-AE94-AB46DC0184EF}" dt="2024-11-16T14:55:19.818" v="274" actId="20578"/>
        <pc:sldMkLst>
          <pc:docMk/>
          <pc:sldMk cId="1887227862" sldId="747"/>
        </pc:sldMkLst>
      </pc:sldChg>
      <pc:sldChg chg="add ord">
        <pc:chgData name="Jim Fleming" userId="161791bae1afb603" providerId="LiveId" clId="{00E9CEF1-70AC-3F4A-AE94-AB46DC0184EF}" dt="2024-11-16T14:55:47.651" v="276" actId="20578"/>
        <pc:sldMkLst>
          <pc:docMk/>
          <pc:sldMk cId="3999488395" sldId="748"/>
        </pc:sldMkLst>
      </pc:sldChg>
    </pc:docChg>
  </pc:docChgLst>
  <pc:docChgLst>
    <pc:chgData name="Jim Fleming" userId="161791bae1afb603" providerId="LiveId" clId="{6954FD47-9D52-264D-86E3-E2E601CB989E}"/>
    <pc:docChg chg="undo custSel addSld delSld modSld sldOrd">
      <pc:chgData name="Jim Fleming" userId="161791bae1afb603" providerId="LiveId" clId="{6954FD47-9D52-264D-86E3-E2E601CB989E}" dt="2024-09-28T16:15:15.557" v="567"/>
      <pc:docMkLst>
        <pc:docMk/>
      </pc:docMkLst>
      <pc:sldChg chg="ord">
        <pc:chgData name="Jim Fleming" userId="161791bae1afb603" providerId="LiveId" clId="{6954FD47-9D52-264D-86E3-E2E601CB989E}" dt="2024-09-28T14:52:49.763" v="26" actId="20578"/>
        <pc:sldMkLst>
          <pc:docMk/>
          <pc:sldMk cId="1424495844" sldId="556"/>
        </pc:sldMkLst>
      </pc:sldChg>
      <pc:sldChg chg="modSp mod">
        <pc:chgData name="Jim Fleming" userId="161791bae1afb603" providerId="LiveId" clId="{6954FD47-9D52-264D-86E3-E2E601CB989E}" dt="2024-09-28T14:52:40.057" v="22" actId="14100"/>
        <pc:sldMkLst>
          <pc:docMk/>
          <pc:sldMk cId="1329755425" sldId="681"/>
        </pc:sldMkLst>
      </pc:sldChg>
      <pc:sldChg chg="del">
        <pc:chgData name="Jim Fleming" userId="161791bae1afb603" providerId="LiveId" clId="{6954FD47-9D52-264D-86E3-E2E601CB989E}" dt="2024-09-28T16:11:57.992" v="542" actId="2696"/>
        <pc:sldMkLst>
          <pc:docMk/>
          <pc:sldMk cId="1565996865" sldId="698"/>
        </pc:sldMkLst>
      </pc:sldChg>
      <pc:sldChg chg="addSp delSp modSp mod">
        <pc:chgData name="Jim Fleming" userId="161791bae1afb603" providerId="LiveId" clId="{6954FD47-9D52-264D-86E3-E2E601CB989E}" dt="2024-09-28T15:42:10.098" v="534" actId="6549"/>
        <pc:sldMkLst>
          <pc:docMk/>
          <pc:sldMk cId="4221127941" sldId="704"/>
        </pc:sldMkLst>
      </pc:sldChg>
      <pc:sldChg chg="del">
        <pc:chgData name="Jim Fleming" userId="161791bae1afb603" providerId="LiveId" clId="{6954FD47-9D52-264D-86E3-E2E601CB989E}" dt="2024-09-28T14:52:06.862" v="4" actId="2696"/>
        <pc:sldMkLst>
          <pc:docMk/>
          <pc:sldMk cId="1720901499" sldId="719"/>
        </pc:sldMkLst>
      </pc:sldChg>
      <pc:sldChg chg="del">
        <pc:chgData name="Jim Fleming" userId="161791bae1afb603" providerId="LiveId" clId="{6954FD47-9D52-264D-86E3-E2E601CB989E}" dt="2024-09-28T16:11:56.704" v="540" actId="2696"/>
        <pc:sldMkLst>
          <pc:docMk/>
          <pc:sldMk cId="880406374" sldId="725"/>
        </pc:sldMkLst>
      </pc:sldChg>
      <pc:sldChg chg="del">
        <pc:chgData name="Jim Fleming" userId="161791bae1afb603" providerId="LiveId" clId="{6954FD47-9D52-264D-86E3-E2E601CB989E}" dt="2024-09-28T14:52:07.194" v="5" actId="2696"/>
        <pc:sldMkLst>
          <pc:docMk/>
          <pc:sldMk cId="2237405120" sldId="726"/>
        </pc:sldMkLst>
      </pc:sldChg>
      <pc:sldChg chg="del">
        <pc:chgData name="Jim Fleming" userId="161791bae1afb603" providerId="LiveId" clId="{6954FD47-9D52-264D-86E3-E2E601CB989E}" dt="2024-09-28T14:52:07.610" v="6" actId="2696"/>
        <pc:sldMkLst>
          <pc:docMk/>
          <pc:sldMk cId="607278140" sldId="727"/>
        </pc:sldMkLst>
      </pc:sldChg>
      <pc:sldChg chg="del">
        <pc:chgData name="Jim Fleming" userId="161791bae1afb603" providerId="LiveId" clId="{6954FD47-9D52-264D-86E3-E2E601CB989E}" dt="2024-09-28T14:52:09.701" v="7" actId="2696"/>
        <pc:sldMkLst>
          <pc:docMk/>
          <pc:sldMk cId="1820662289" sldId="728"/>
        </pc:sldMkLst>
      </pc:sldChg>
      <pc:sldChg chg="del">
        <pc:chgData name="Jim Fleming" userId="161791bae1afb603" providerId="LiveId" clId="{6954FD47-9D52-264D-86E3-E2E601CB989E}" dt="2024-09-28T14:52:43.803" v="23" actId="2696"/>
        <pc:sldMkLst>
          <pc:docMk/>
          <pc:sldMk cId="544739144" sldId="729"/>
        </pc:sldMkLst>
      </pc:sldChg>
      <pc:sldChg chg="del">
        <pc:chgData name="Jim Fleming" userId="161791bae1afb603" providerId="LiveId" clId="{6954FD47-9D52-264D-86E3-E2E601CB989E}" dt="2024-09-28T14:52:45.635" v="25" actId="2696"/>
        <pc:sldMkLst>
          <pc:docMk/>
          <pc:sldMk cId="3009108924" sldId="731"/>
        </pc:sldMkLst>
      </pc:sldChg>
      <pc:sldChg chg="del">
        <pc:chgData name="Jim Fleming" userId="161791bae1afb603" providerId="LiveId" clId="{6954FD47-9D52-264D-86E3-E2E601CB989E}" dt="2024-09-28T14:52:54.422" v="29" actId="2696"/>
        <pc:sldMkLst>
          <pc:docMk/>
          <pc:sldMk cId="1972969149" sldId="732"/>
        </pc:sldMkLst>
      </pc:sldChg>
      <pc:sldChg chg="del">
        <pc:chgData name="Jim Fleming" userId="161791bae1afb603" providerId="LiveId" clId="{6954FD47-9D52-264D-86E3-E2E601CB989E}" dt="2024-09-28T14:52:51.660" v="27" actId="2696"/>
        <pc:sldMkLst>
          <pc:docMk/>
          <pc:sldMk cId="4199784946" sldId="734"/>
        </pc:sldMkLst>
      </pc:sldChg>
      <pc:sldChg chg="del">
        <pc:chgData name="Jim Fleming" userId="161791bae1afb603" providerId="LiveId" clId="{6954FD47-9D52-264D-86E3-E2E601CB989E}" dt="2024-09-28T16:11:57.247" v="541" actId="2696"/>
        <pc:sldMkLst>
          <pc:docMk/>
          <pc:sldMk cId="736182195" sldId="735"/>
        </pc:sldMkLst>
      </pc:sldChg>
      <pc:sldChg chg="del">
        <pc:chgData name="Jim Fleming" userId="161791bae1afb603" providerId="LiveId" clId="{6954FD47-9D52-264D-86E3-E2E601CB989E}" dt="2024-09-28T14:52:44.661" v="24" actId="2696"/>
        <pc:sldMkLst>
          <pc:docMk/>
          <pc:sldMk cId="2910264597" sldId="736"/>
        </pc:sldMkLst>
      </pc:sldChg>
      <pc:sldChg chg="del">
        <pc:chgData name="Jim Fleming" userId="161791bae1afb603" providerId="LiveId" clId="{6954FD47-9D52-264D-86E3-E2E601CB989E}" dt="2024-09-28T16:11:58.721" v="543" actId="2696"/>
        <pc:sldMkLst>
          <pc:docMk/>
          <pc:sldMk cId="2197377621" sldId="737"/>
        </pc:sldMkLst>
      </pc:sldChg>
      <pc:sldChg chg="del">
        <pc:chgData name="Jim Fleming" userId="161791bae1afb603" providerId="LiveId" clId="{6954FD47-9D52-264D-86E3-E2E601CB989E}" dt="2024-09-28T16:11:59.390" v="544" actId="2696"/>
        <pc:sldMkLst>
          <pc:docMk/>
          <pc:sldMk cId="2584805446" sldId="738"/>
        </pc:sldMkLst>
      </pc:sldChg>
      <pc:sldChg chg="addSp delSp modSp add mod">
        <pc:chgData name="Jim Fleming" userId="161791bae1afb603" providerId="LiveId" clId="{6954FD47-9D52-264D-86E3-E2E601CB989E}" dt="2024-09-28T15:24:17.744" v="310" actId="20577"/>
        <pc:sldMkLst>
          <pc:docMk/>
          <pc:sldMk cId="2467811026" sldId="739"/>
        </pc:sldMkLst>
      </pc:sldChg>
      <pc:sldChg chg="del">
        <pc:chgData name="Jim Fleming" userId="161791bae1afb603" providerId="LiveId" clId="{6954FD47-9D52-264D-86E3-E2E601CB989E}" dt="2024-09-28T14:52:52.848" v="28" actId="2696"/>
        <pc:sldMkLst>
          <pc:docMk/>
          <pc:sldMk cId="4135331656" sldId="739"/>
        </pc:sldMkLst>
      </pc:sldChg>
      <pc:sldChg chg="add del">
        <pc:chgData name="Jim Fleming" userId="161791bae1afb603" providerId="LiveId" clId="{6954FD47-9D52-264D-86E3-E2E601CB989E}" dt="2024-09-28T14:58:47.091" v="119" actId="2696"/>
        <pc:sldMkLst>
          <pc:docMk/>
          <pc:sldMk cId="1602668702" sldId="740"/>
        </pc:sldMkLst>
      </pc:sldChg>
      <pc:sldChg chg="modSp add mod ord modShow">
        <pc:chgData name="Jim Fleming" userId="161791bae1afb603" providerId="LiveId" clId="{6954FD47-9D52-264D-86E3-E2E601CB989E}" dt="2024-09-28T15:48:48.150" v="539" actId="20578"/>
        <pc:sldMkLst>
          <pc:docMk/>
          <pc:sldMk cId="3723786110" sldId="740"/>
        </pc:sldMkLst>
      </pc:sldChg>
      <pc:sldChg chg="addSp delSp modSp new mod modClrScheme modAnim chgLayout">
        <pc:chgData name="Jim Fleming" userId="161791bae1afb603" providerId="LiveId" clId="{6954FD47-9D52-264D-86E3-E2E601CB989E}" dt="2024-09-28T16:15:15.557" v="567"/>
        <pc:sldMkLst>
          <pc:docMk/>
          <pc:sldMk cId="4051026985" sldId="741"/>
        </pc:sldMkLst>
      </pc:sldChg>
      <pc:sldChg chg="add ord">
        <pc:chgData name="Jim Fleming" userId="161791bae1afb603" providerId="LiveId" clId="{6954FD47-9D52-264D-86E3-E2E601CB989E}" dt="2024-09-28T16:12:10.785" v="548" actId="20578"/>
        <pc:sldMkLst>
          <pc:docMk/>
          <pc:sldMk cId="3211138633" sldId="742"/>
        </pc:sldMkLst>
      </pc:sldChg>
      <pc:sldChg chg="add del">
        <pc:chgData name="Jim Fleming" userId="161791bae1afb603" providerId="LiveId" clId="{6954FD47-9D52-264D-86E3-E2E601CB989E}" dt="2024-09-28T16:12:25.100" v="553" actId="2696"/>
        <pc:sldMkLst>
          <pc:docMk/>
          <pc:sldMk cId="895317235" sldId="743"/>
        </pc:sldMkLst>
      </pc:sldChg>
      <pc:sldChg chg="add ord replId">
        <pc:chgData name="Jim Fleming" userId="161791bae1afb603" providerId="LiveId" clId="{6954FD47-9D52-264D-86E3-E2E601CB989E}" dt="2024-09-28T16:12:22.738" v="552" actId="20578"/>
        <pc:sldMkLst>
          <pc:docMk/>
          <pc:sldMk cId="3584773197" sldId="744"/>
        </pc:sldMkLst>
      </pc:sldChg>
      <pc:sldChg chg="add ord">
        <pc:chgData name="Jim Fleming" userId="161791bae1afb603" providerId="LiveId" clId="{6954FD47-9D52-264D-86E3-E2E601CB989E}" dt="2024-09-28T16:12:19.356" v="551" actId="20578"/>
        <pc:sldMkLst>
          <pc:docMk/>
          <pc:sldMk cId="3099131523" sldId="745"/>
        </pc:sldMkLst>
      </pc:sldChg>
      <pc:sldChg chg="add ord replId">
        <pc:chgData name="Jim Fleming" userId="161791bae1afb603" providerId="LiveId" clId="{6954FD47-9D52-264D-86E3-E2E601CB989E}" dt="2024-09-28T16:12:16.313" v="550" actId="20578"/>
        <pc:sldMkLst>
          <pc:docMk/>
          <pc:sldMk cId="1241233077" sldId="746"/>
        </pc:sldMkLst>
      </pc:sldChg>
      <pc:sldChg chg="add ord replId">
        <pc:chgData name="Jim Fleming" userId="161791bae1afb603" providerId="LiveId" clId="{6954FD47-9D52-264D-86E3-E2E601CB989E}" dt="2024-09-28T16:12:13.548" v="549" actId="20578"/>
        <pc:sldMkLst>
          <pc:docMk/>
          <pc:sldMk cId="231406448" sldId="747"/>
        </pc:sldMkLst>
      </pc:sldChg>
    </pc:docChg>
  </pc:docChgLst>
  <pc:docChgLst>
    <pc:chgData name="Jim Fleming" userId="161791bae1afb603" providerId="LiveId" clId="{C67EA6B5-CBAF-B44D-85DC-C35B488EEE08}"/>
    <pc:docChg chg="custSel addSld delSld modSld">
      <pc:chgData name="Jim Fleming" userId="161791bae1afb603" providerId="LiveId" clId="{C67EA6B5-CBAF-B44D-85DC-C35B488EEE08}" dt="2024-07-13T15:54:08.130" v="984" actId="20577"/>
      <pc:docMkLst>
        <pc:docMk/>
      </pc:docMkLst>
      <pc:sldChg chg="del">
        <pc:chgData name="Jim Fleming" userId="161791bae1afb603" providerId="LiveId" clId="{C67EA6B5-CBAF-B44D-85DC-C35B488EEE08}" dt="2024-07-13T15:33:34.188" v="41" actId="2696"/>
        <pc:sldMkLst>
          <pc:docMk/>
          <pc:sldMk cId="1987421806" sldId="633"/>
        </pc:sldMkLst>
      </pc:sldChg>
      <pc:sldChg chg="del">
        <pc:chgData name="Jim Fleming" userId="161791bae1afb603" providerId="LiveId" clId="{C67EA6B5-CBAF-B44D-85DC-C35B488EEE08}" dt="2024-07-13T15:33:32.897" v="40" actId="2696"/>
        <pc:sldMkLst>
          <pc:docMk/>
          <pc:sldMk cId="4027956643" sldId="674"/>
        </pc:sldMkLst>
      </pc:sldChg>
      <pc:sldChg chg="add del">
        <pc:chgData name="Jim Fleming" userId="161791bae1afb603" providerId="LiveId" clId="{C67EA6B5-CBAF-B44D-85DC-C35B488EEE08}" dt="2024-07-13T15:51:33.836" v="965" actId="2696"/>
        <pc:sldMkLst>
          <pc:docMk/>
          <pc:sldMk cId="2538552469" sldId="679"/>
        </pc:sldMkLst>
      </pc:sldChg>
      <pc:sldChg chg="del">
        <pc:chgData name="Jim Fleming" userId="161791bae1afb603" providerId="LiveId" clId="{C67EA6B5-CBAF-B44D-85DC-C35B488EEE08}" dt="2024-07-13T15:33:37.126" v="46" actId="2696"/>
        <pc:sldMkLst>
          <pc:docMk/>
          <pc:sldMk cId="3013335753" sldId="679"/>
        </pc:sldMkLst>
      </pc:sldChg>
      <pc:sldChg chg="modSp add mod modAnim">
        <pc:chgData name="Jim Fleming" userId="161791bae1afb603" providerId="LiveId" clId="{C67EA6B5-CBAF-B44D-85DC-C35B488EEE08}" dt="2024-07-13T15:51:39.058" v="966"/>
        <pc:sldMkLst>
          <pc:docMk/>
          <pc:sldMk cId="2479057512" sldId="680"/>
        </pc:sldMkLst>
      </pc:sldChg>
      <pc:sldChg chg="del">
        <pc:chgData name="Jim Fleming" userId="161791bae1afb603" providerId="LiveId" clId="{C67EA6B5-CBAF-B44D-85DC-C35B488EEE08}" dt="2024-07-13T15:33:37.434" v="47" actId="2696"/>
        <pc:sldMkLst>
          <pc:docMk/>
          <pc:sldMk cId="3550287390" sldId="680"/>
        </pc:sldMkLst>
      </pc:sldChg>
      <pc:sldChg chg="del">
        <pc:chgData name="Jim Fleming" userId="161791bae1afb603" providerId="LiveId" clId="{C67EA6B5-CBAF-B44D-85DC-C35B488EEE08}" dt="2024-07-13T15:33:37.710" v="48" actId="2696"/>
        <pc:sldMkLst>
          <pc:docMk/>
          <pc:sldMk cId="1009560000" sldId="681"/>
        </pc:sldMkLst>
      </pc:sldChg>
      <pc:sldChg chg="modSp add mod modAnim">
        <pc:chgData name="Jim Fleming" userId="161791bae1afb603" providerId="LiveId" clId="{C67EA6B5-CBAF-B44D-85DC-C35B488EEE08}" dt="2024-07-13T15:51:43.159" v="967"/>
        <pc:sldMkLst>
          <pc:docMk/>
          <pc:sldMk cId="3079934997" sldId="681"/>
        </pc:sldMkLst>
      </pc:sldChg>
      <pc:sldChg chg="del">
        <pc:chgData name="Jim Fleming" userId="161791bae1afb603" providerId="LiveId" clId="{C67EA6B5-CBAF-B44D-85DC-C35B488EEE08}" dt="2024-07-13T15:33:35.263" v="43" actId="2696"/>
        <pc:sldMkLst>
          <pc:docMk/>
          <pc:sldMk cId="637097887" sldId="682"/>
        </pc:sldMkLst>
      </pc:sldChg>
      <pc:sldChg chg="modSp add mod modAnim">
        <pc:chgData name="Jim Fleming" userId="161791bae1afb603" providerId="LiveId" clId="{C67EA6B5-CBAF-B44D-85DC-C35B488EEE08}" dt="2024-07-13T15:52:09.912" v="969"/>
        <pc:sldMkLst>
          <pc:docMk/>
          <pc:sldMk cId="2527284404" sldId="682"/>
        </pc:sldMkLst>
      </pc:sldChg>
      <pc:sldChg chg="modSp add mod modAnim">
        <pc:chgData name="Jim Fleming" userId="161791bae1afb603" providerId="LiveId" clId="{C67EA6B5-CBAF-B44D-85DC-C35B488EEE08}" dt="2024-07-13T15:52:15.188" v="970"/>
        <pc:sldMkLst>
          <pc:docMk/>
          <pc:sldMk cId="1873440147" sldId="683"/>
        </pc:sldMkLst>
      </pc:sldChg>
      <pc:sldChg chg="del">
        <pc:chgData name="Jim Fleming" userId="161791bae1afb603" providerId="LiveId" clId="{C67EA6B5-CBAF-B44D-85DC-C35B488EEE08}" dt="2024-07-13T15:33:34.674" v="42" actId="2696"/>
        <pc:sldMkLst>
          <pc:docMk/>
          <pc:sldMk cId="1606641598" sldId="684"/>
        </pc:sldMkLst>
      </pc:sldChg>
      <pc:sldChg chg="addSp delSp modSp add mod modAnim">
        <pc:chgData name="Jim Fleming" userId="161791bae1afb603" providerId="LiveId" clId="{C67EA6B5-CBAF-B44D-85DC-C35B488EEE08}" dt="2024-07-13T15:53:20.457" v="977" actId="1076"/>
        <pc:sldMkLst>
          <pc:docMk/>
          <pc:sldMk cId="3027385624" sldId="684"/>
        </pc:sldMkLst>
      </pc:sldChg>
      <pc:sldChg chg="modSp add mod modAnim">
        <pc:chgData name="Jim Fleming" userId="161791bae1afb603" providerId="LiveId" clId="{C67EA6B5-CBAF-B44D-85DC-C35B488EEE08}" dt="2024-07-13T15:54:08.130" v="984" actId="20577"/>
        <pc:sldMkLst>
          <pc:docMk/>
          <pc:sldMk cId="3246882238" sldId="685"/>
        </pc:sldMkLst>
      </pc:sldChg>
      <pc:sldChg chg="del">
        <pc:chgData name="Jim Fleming" userId="161791bae1afb603" providerId="LiveId" clId="{C67EA6B5-CBAF-B44D-85DC-C35B488EEE08}" dt="2024-07-13T15:33:31.858" v="39" actId="2696"/>
        <pc:sldMkLst>
          <pc:docMk/>
          <pc:sldMk cId="4214508397" sldId="685"/>
        </pc:sldMkLst>
      </pc:sldChg>
      <pc:sldChg chg="del">
        <pc:chgData name="Jim Fleming" userId="161791bae1afb603" providerId="LiveId" clId="{C67EA6B5-CBAF-B44D-85DC-C35B488EEE08}" dt="2024-07-13T15:33:35.883" v="44" actId="2696"/>
        <pc:sldMkLst>
          <pc:docMk/>
          <pc:sldMk cId="2972838337" sldId="686"/>
        </pc:sldMkLst>
      </pc:sldChg>
      <pc:sldChg chg="modSp add mod modAnim">
        <pc:chgData name="Jim Fleming" userId="161791bae1afb603" providerId="LiveId" clId="{C67EA6B5-CBAF-B44D-85DC-C35B488EEE08}" dt="2024-07-13T15:52:23.333" v="972"/>
        <pc:sldMkLst>
          <pc:docMk/>
          <pc:sldMk cId="3410655889" sldId="686"/>
        </pc:sldMkLst>
      </pc:sldChg>
      <pc:sldChg chg="modSp add mod modAnim">
        <pc:chgData name="Jim Fleming" userId="161791bae1afb603" providerId="LiveId" clId="{C67EA6B5-CBAF-B44D-85DC-C35B488EEE08}" dt="2024-07-13T15:52:26.806" v="973"/>
        <pc:sldMkLst>
          <pc:docMk/>
          <pc:sldMk cId="182023848" sldId="687"/>
        </pc:sldMkLst>
      </pc:sldChg>
      <pc:sldChg chg="del">
        <pc:chgData name="Jim Fleming" userId="161791bae1afb603" providerId="LiveId" clId="{C67EA6B5-CBAF-B44D-85DC-C35B488EEE08}" dt="2024-07-13T15:33:36.757" v="45" actId="2696"/>
        <pc:sldMkLst>
          <pc:docMk/>
          <pc:sldMk cId="3697782889" sldId="687"/>
        </pc:sldMkLst>
      </pc:sldChg>
      <pc:sldChg chg="modSp add mod modAnim">
        <pc:chgData name="Jim Fleming" userId="161791bae1afb603" providerId="LiveId" clId="{C67EA6B5-CBAF-B44D-85DC-C35B488EEE08}" dt="2024-07-13T15:52:30.181" v="974"/>
        <pc:sldMkLst>
          <pc:docMk/>
          <pc:sldMk cId="3781735347" sldId="688"/>
        </pc:sldMkLst>
      </pc:sldChg>
      <pc:sldChg chg="modSp add mod modAnim">
        <pc:chgData name="Jim Fleming" userId="161791bae1afb603" providerId="LiveId" clId="{C67EA6B5-CBAF-B44D-85DC-C35B488EEE08}" dt="2024-07-13T15:52:34.222" v="975"/>
        <pc:sldMkLst>
          <pc:docMk/>
          <pc:sldMk cId="1573634969" sldId="689"/>
        </pc:sldMkLst>
      </pc:sldChg>
    </pc:docChg>
  </pc:docChgLst>
  <pc:docChgLst>
    <pc:chgData name="Jim Fleming" userId="161791bae1afb603" providerId="LiveId" clId="{67EEA737-B709-F941-8CFC-DA7BC650A0B7}"/>
    <pc:docChg chg="modSld">
      <pc:chgData name="Jim Fleming" userId="161791bae1afb603" providerId="LiveId" clId="{67EEA737-B709-F941-8CFC-DA7BC650A0B7}" dt="2024-07-07T21:33:30.787" v="0" actId="6549"/>
      <pc:docMkLst>
        <pc:docMk/>
      </pc:docMkLst>
      <pc:sldChg chg="modSp mod">
        <pc:chgData name="Jim Fleming" userId="161791bae1afb603" providerId="LiveId" clId="{67EEA737-B709-F941-8CFC-DA7BC650A0B7}" dt="2024-07-07T21:33:30.787" v="0" actId="6549"/>
        <pc:sldMkLst>
          <pc:docMk/>
          <pc:sldMk cId="4214508397" sldId="685"/>
        </pc:sldMkLst>
      </pc:sldChg>
    </pc:docChg>
  </pc:docChgLst>
  <pc:docChgLst>
    <pc:chgData name="Jim Fleming" userId="161791bae1afb603" providerId="LiveId" clId="{C08A07B6-A192-054A-AE80-CAA484AD0D1D}"/>
    <pc:docChg chg="undo custSel addSld delSld modSld sldOrd">
      <pc:chgData name="Jim Fleming" userId="161791bae1afb603" providerId="LiveId" clId="{C08A07B6-A192-054A-AE80-CAA484AD0D1D}" dt="2024-01-13T22:40:27.551" v="5734"/>
      <pc:docMkLst>
        <pc:docMk/>
      </pc:docMkLst>
      <pc:sldChg chg="modSp mod">
        <pc:chgData name="Jim Fleming" userId="161791bae1afb603" providerId="LiveId" clId="{C08A07B6-A192-054A-AE80-CAA484AD0D1D}" dt="2024-01-13T22:12:59.075" v="5601" actId="207"/>
        <pc:sldMkLst>
          <pc:docMk/>
          <pc:sldMk cId="1520490589" sldId="468"/>
        </pc:sldMkLst>
      </pc:sldChg>
      <pc:sldChg chg="del">
        <pc:chgData name="Jim Fleming" userId="161791bae1afb603" providerId="LiveId" clId="{C08A07B6-A192-054A-AE80-CAA484AD0D1D}" dt="2024-01-13T21:10:24.872" v="27" actId="2696"/>
        <pc:sldMkLst>
          <pc:docMk/>
          <pc:sldMk cId="2752720607" sldId="558"/>
        </pc:sldMkLst>
      </pc:sldChg>
      <pc:sldChg chg="modSp mod">
        <pc:chgData name="Jim Fleming" userId="161791bae1afb603" providerId="LiveId" clId="{C08A07B6-A192-054A-AE80-CAA484AD0D1D}" dt="2024-01-13T21:11:11.505" v="70" actId="6549"/>
        <pc:sldMkLst>
          <pc:docMk/>
          <pc:sldMk cId="189513369" sldId="583"/>
        </pc:sldMkLst>
      </pc:sldChg>
      <pc:sldChg chg="del">
        <pc:chgData name="Jim Fleming" userId="161791bae1afb603" providerId="LiveId" clId="{C08A07B6-A192-054A-AE80-CAA484AD0D1D}" dt="2024-01-13T21:10:04.761" v="11" actId="2696"/>
        <pc:sldMkLst>
          <pc:docMk/>
          <pc:sldMk cId="386152843" sldId="642"/>
        </pc:sldMkLst>
      </pc:sldChg>
      <pc:sldChg chg="del">
        <pc:chgData name="Jim Fleming" userId="161791bae1afb603" providerId="LiveId" clId="{C08A07B6-A192-054A-AE80-CAA484AD0D1D}" dt="2024-01-13T21:10:22.048" v="23" actId="2696"/>
        <pc:sldMkLst>
          <pc:docMk/>
          <pc:sldMk cId="565834516" sldId="643"/>
        </pc:sldMkLst>
      </pc:sldChg>
      <pc:sldChg chg="del">
        <pc:chgData name="Jim Fleming" userId="161791bae1afb603" providerId="LiveId" clId="{C08A07B6-A192-054A-AE80-CAA484AD0D1D}" dt="2024-01-13T21:10:16.028" v="18" actId="2696"/>
        <pc:sldMkLst>
          <pc:docMk/>
          <pc:sldMk cId="2691846758" sldId="644"/>
        </pc:sldMkLst>
      </pc:sldChg>
      <pc:sldChg chg="del">
        <pc:chgData name="Jim Fleming" userId="161791bae1afb603" providerId="LiveId" clId="{C08A07B6-A192-054A-AE80-CAA484AD0D1D}" dt="2024-01-13T21:10:12.788" v="16" actId="2696"/>
        <pc:sldMkLst>
          <pc:docMk/>
          <pc:sldMk cId="3740467430" sldId="646"/>
        </pc:sldMkLst>
      </pc:sldChg>
      <pc:sldChg chg="del">
        <pc:chgData name="Jim Fleming" userId="161791bae1afb603" providerId="LiveId" clId="{C08A07B6-A192-054A-AE80-CAA484AD0D1D}" dt="2024-01-13T21:10:07.632" v="12" actId="2696"/>
        <pc:sldMkLst>
          <pc:docMk/>
          <pc:sldMk cId="480990537" sldId="647"/>
        </pc:sldMkLst>
      </pc:sldChg>
      <pc:sldChg chg="modSp mod">
        <pc:chgData name="Jim Fleming" userId="161791bae1afb603" providerId="LiveId" clId="{C08A07B6-A192-054A-AE80-CAA484AD0D1D}" dt="2024-01-13T21:10:01.214" v="10" actId="20577"/>
        <pc:sldMkLst>
          <pc:docMk/>
          <pc:sldMk cId="111229696" sldId="648"/>
        </pc:sldMkLst>
      </pc:sldChg>
      <pc:sldChg chg="modSp mod ord">
        <pc:chgData name="Jim Fleming" userId="161791bae1afb603" providerId="LiveId" clId="{C08A07B6-A192-054A-AE80-CAA484AD0D1D}" dt="2024-01-13T21:41:57.955" v="4757" actId="20577"/>
        <pc:sldMkLst>
          <pc:docMk/>
          <pc:sldMk cId="2999098062" sldId="649"/>
        </pc:sldMkLst>
      </pc:sldChg>
      <pc:sldChg chg="del">
        <pc:chgData name="Jim Fleming" userId="161791bae1afb603" providerId="LiveId" clId="{C08A07B6-A192-054A-AE80-CAA484AD0D1D}" dt="2024-01-13T21:10:09.010" v="13" actId="2696"/>
        <pc:sldMkLst>
          <pc:docMk/>
          <pc:sldMk cId="597948794" sldId="650"/>
        </pc:sldMkLst>
      </pc:sldChg>
      <pc:sldChg chg="modSp new mod">
        <pc:chgData name="Jim Fleming" userId="161791bae1afb603" providerId="LiveId" clId="{C08A07B6-A192-054A-AE80-CAA484AD0D1D}" dt="2024-01-13T22:31:18.231" v="5602" actId="207"/>
        <pc:sldMkLst>
          <pc:docMk/>
          <pc:sldMk cId="3812748135" sldId="650"/>
        </pc:sldMkLst>
      </pc:sldChg>
      <pc:sldChg chg="del">
        <pc:chgData name="Jim Fleming" userId="161791bae1afb603" providerId="LiveId" clId="{C08A07B6-A192-054A-AE80-CAA484AD0D1D}" dt="2024-01-13T21:10:14.982" v="17" actId="2696"/>
        <pc:sldMkLst>
          <pc:docMk/>
          <pc:sldMk cId="93078901" sldId="651"/>
        </pc:sldMkLst>
      </pc:sldChg>
      <pc:sldChg chg="modSp add mod">
        <pc:chgData name="Jim Fleming" userId="161791bae1afb603" providerId="LiveId" clId="{C08A07B6-A192-054A-AE80-CAA484AD0D1D}" dt="2024-01-13T22:31:26.411" v="5603" actId="207"/>
        <pc:sldMkLst>
          <pc:docMk/>
          <pc:sldMk cId="889291779" sldId="651"/>
        </pc:sldMkLst>
      </pc:sldChg>
      <pc:sldChg chg="modSp add mod">
        <pc:chgData name="Jim Fleming" userId="161791bae1afb603" providerId="LiveId" clId="{C08A07B6-A192-054A-AE80-CAA484AD0D1D}" dt="2024-01-13T22:31:34.320" v="5604" actId="207"/>
        <pc:sldMkLst>
          <pc:docMk/>
          <pc:sldMk cId="1411351528" sldId="652"/>
        </pc:sldMkLst>
      </pc:sldChg>
      <pc:sldChg chg="del">
        <pc:chgData name="Jim Fleming" userId="161791bae1afb603" providerId="LiveId" clId="{C08A07B6-A192-054A-AE80-CAA484AD0D1D}" dt="2024-01-13T21:10:16.792" v="19" actId="2696"/>
        <pc:sldMkLst>
          <pc:docMk/>
          <pc:sldMk cId="1422873508" sldId="652"/>
        </pc:sldMkLst>
      </pc:sldChg>
      <pc:sldChg chg="modSp add mod">
        <pc:chgData name="Jim Fleming" userId="161791bae1afb603" providerId="LiveId" clId="{C08A07B6-A192-054A-AE80-CAA484AD0D1D}" dt="2024-01-13T22:31:40.333" v="5605" actId="207"/>
        <pc:sldMkLst>
          <pc:docMk/>
          <pc:sldMk cId="599928469" sldId="653"/>
        </pc:sldMkLst>
      </pc:sldChg>
      <pc:sldChg chg="del">
        <pc:chgData name="Jim Fleming" userId="161791bae1afb603" providerId="LiveId" clId="{C08A07B6-A192-054A-AE80-CAA484AD0D1D}" dt="2024-01-13T21:10:17.409" v="20" actId="2696"/>
        <pc:sldMkLst>
          <pc:docMk/>
          <pc:sldMk cId="1666777897" sldId="653"/>
        </pc:sldMkLst>
      </pc:sldChg>
      <pc:sldChg chg="del">
        <pc:chgData name="Jim Fleming" userId="161791bae1afb603" providerId="LiveId" clId="{C08A07B6-A192-054A-AE80-CAA484AD0D1D}" dt="2024-01-13T21:10:11.646" v="15" actId="2696"/>
        <pc:sldMkLst>
          <pc:docMk/>
          <pc:sldMk cId="197750743" sldId="654"/>
        </pc:sldMkLst>
      </pc:sldChg>
      <pc:sldChg chg="modSp add mod">
        <pc:chgData name="Jim Fleming" userId="161791bae1afb603" providerId="LiveId" clId="{C08A07B6-A192-054A-AE80-CAA484AD0D1D}" dt="2024-01-13T22:31:46.209" v="5606" actId="207"/>
        <pc:sldMkLst>
          <pc:docMk/>
          <pc:sldMk cId="1894405181" sldId="654"/>
        </pc:sldMkLst>
      </pc:sldChg>
      <pc:sldChg chg="del">
        <pc:chgData name="Jim Fleming" userId="161791bae1afb603" providerId="LiveId" clId="{C08A07B6-A192-054A-AE80-CAA484AD0D1D}" dt="2024-01-13T21:10:10.025" v="14" actId="2696"/>
        <pc:sldMkLst>
          <pc:docMk/>
          <pc:sldMk cId="3957163057" sldId="655"/>
        </pc:sldMkLst>
      </pc:sldChg>
      <pc:sldChg chg="modSp add mod">
        <pc:chgData name="Jim Fleming" userId="161791bae1afb603" providerId="LiveId" clId="{C08A07B6-A192-054A-AE80-CAA484AD0D1D}" dt="2024-01-13T22:31:53.030" v="5607" actId="207"/>
        <pc:sldMkLst>
          <pc:docMk/>
          <pc:sldMk cId="4275230443" sldId="655"/>
        </pc:sldMkLst>
      </pc:sldChg>
      <pc:sldChg chg="modSp add mod">
        <pc:chgData name="Jim Fleming" userId="161791bae1afb603" providerId="LiveId" clId="{C08A07B6-A192-054A-AE80-CAA484AD0D1D}" dt="2024-01-13T22:32:05.014" v="5608" actId="207"/>
        <pc:sldMkLst>
          <pc:docMk/>
          <pc:sldMk cId="2031941393" sldId="656"/>
        </pc:sldMkLst>
      </pc:sldChg>
      <pc:sldChg chg="del">
        <pc:chgData name="Jim Fleming" userId="161791bae1afb603" providerId="LiveId" clId="{C08A07B6-A192-054A-AE80-CAA484AD0D1D}" dt="2024-01-13T21:10:19.832" v="21" actId="2696"/>
        <pc:sldMkLst>
          <pc:docMk/>
          <pc:sldMk cId="3520391036" sldId="656"/>
        </pc:sldMkLst>
      </pc:sldChg>
      <pc:sldChg chg="modSp add mod">
        <pc:chgData name="Jim Fleming" userId="161791bae1afb603" providerId="LiveId" clId="{C08A07B6-A192-054A-AE80-CAA484AD0D1D}" dt="2024-01-13T22:32:08.248" v="5609" actId="207"/>
        <pc:sldMkLst>
          <pc:docMk/>
          <pc:sldMk cId="487430446" sldId="657"/>
        </pc:sldMkLst>
      </pc:sldChg>
      <pc:sldChg chg="del">
        <pc:chgData name="Jim Fleming" userId="161791bae1afb603" providerId="LiveId" clId="{C08A07B6-A192-054A-AE80-CAA484AD0D1D}" dt="2024-01-13T21:10:20.538" v="22" actId="2696"/>
        <pc:sldMkLst>
          <pc:docMk/>
          <pc:sldMk cId="83043143" sldId="658"/>
        </pc:sldMkLst>
      </pc:sldChg>
      <pc:sldChg chg="modSp add mod">
        <pc:chgData name="Jim Fleming" userId="161791bae1afb603" providerId="LiveId" clId="{C08A07B6-A192-054A-AE80-CAA484AD0D1D}" dt="2024-01-13T21:27:45.966" v="2993" actId="20577"/>
        <pc:sldMkLst>
          <pc:docMk/>
          <pc:sldMk cId="2195645033" sldId="658"/>
        </pc:sldMkLst>
      </pc:sldChg>
      <pc:sldChg chg="del">
        <pc:chgData name="Jim Fleming" userId="161791bae1afb603" providerId="LiveId" clId="{C08A07B6-A192-054A-AE80-CAA484AD0D1D}" dt="2024-01-13T21:10:27.761" v="30" actId="2696"/>
        <pc:sldMkLst>
          <pc:docMk/>
          <pc:sldMk cId="986115001" sldId="659"/>
        </pc:sldMkLst>
      </pc:sldChg>
      <pc:sldChg chg="modSp add mod">
        <pc:chgData name="Jim Fleming" userId="161791bae1afb603" providerId="LiveId" clId="{C08A07B6-A192-054A-AE80-CAA484AD0D1D}" dt="2024-01-13T22:32:25.703" v="5610" actId="207"/>
        <pc:sldMkLst>
          <pc:docMk/>
          <pc:sldMk cId="2862531606" sldId="659"/>
        </pc:sldMkLst>
      </pc:sldChg>
      <pc:sldChg chg="modSp add mod">
        <pc:chgData name="Jim Fleming" userId="161791bae1afb603" providerId="LiveId" clId="{C08A07B6-A192-054A-AE80-CAA484AD0D1D}" dt="2024-01-13T22:32:48.084" v="5612" actId="207"/>
        <pc:sldMkLst>
          <pc:docMk/>
          <pc:sldMk cId="35897641" sldId="660"/>
        </pc:sldMkLst>
      </pc:sldChg>
      <pc:sldChg chg="del">
        <pc:chgData name="Jim Fleming" userId="161791bae1afb603" providerId="LiveId" clId="{C08A07B6-A192-054A-AE80-CAA484AD0D1D}" dt="2024-01-13T21:10:22.673" v="24" actId="2696"/>
        <pc:sldMkLst>
          <pc:docMk/>
          <pc:sldMk cId="1346754096" sldId="660"/>
        </pc:sldMkLst>
      </pc:sldChg>
      <pc:sldChg chg="del">
        <pc:chgData name="Jim Fleming" userId="161791bae1afb603" providerId="LiveId" clId="{C08A07B6-A192-054A-AE80-CAA484AD0D1D}" dt="2024-01-13T21:10:23.074" v="25" actId="2696"/>
        <pc:sldMkLst>
          <pc:docMk/>
          <pc:sldMk cId="2605956977" sldId="661"/>
        </pc:sldMkLst>
      </pc:sldChg>
      <pc:sldChg chg="modSp add mod">
        <pc:chgData name="Jim Fleming" userId="161791bae1afb603" providerId="LiveId" clId="{C08A07B6-A192-054A-AE80-CAA484AD0D1D}" dt="2024-01-13T22:33:05.322" v="5613" actId="207"/>
        <pc:sldMkLst>
          <pc:docMk/>
          <pc:sldMk cId="2727191827" sldId="661"/>
        </pc:sldMkLst>
      </pc:sldChg>
      <pc:sldChg chg="del">
        <pc:chgData name="Jim Fleming" userId="161791bae1afb603" providerId="LiveId" clId="{C08A07B6-A192-054A-AE80-CAA484AD0D1D}" dt="2024-01-13T21:10:23.559" v="26" actId="2696"/>
        <pc:sldMkLst>
          <pc:docMk/>
          <pc:sldMk cId="1015853161" sldId="662"/>
        </pc:sldMkLst>
      </pc:sldChg>
      <pc:sldChg chg="modSp add mod">
        <pc:chgData name="Jim Fleming" userId="161791bae1afb603" providerId="LiveId" clId="{C08A07B6-A192-054A-AE80-CAA484AD0D1D}" dt="2024-01-13T22:33:10.094" v="5614" actId="207"/>
        <pc:sldMkLst>
          <pc:docMk/>
          <pc:sldMk cId="3175784931" sldId="662"/>
        </pc:sldMkLst>
      </pc:sldChg>
      <pc:sldChg chg="modSp add mod">
        <pc:chgData name="Jim Fleming" userId="161791bae1afb603" providerId="LiveId" clId="{C08A07B6-A192-054A-AE80-CAA484AD0D1D}" dt="2024-01-13T22:33:14.772" v="5615" actId="207"/>
        <pc:sldMkLst>
          <pc:docMk/>
          <pc:sldMk cId="820595880" sldId="663"/>
        </pc:sldMkLst>
      </pc:sldChg>
      <pc:sldChg chg="del">
        <pc:chgData name="Jim Fleming" userId="161791bae1afb603" providerId="LiveId" clId="{C08A07B6-A192-054A-AE80-CAA484AD0D1D}" dt="2024-01-13T21:10:25.539" v="28" actId="2696"/>
        <pc:sldMkLst>
          <pc:docMk/>
          <pc:sldMk cId="902938252" sldId="663"/>
        </pc:sldMkLst>
      </pc:sldChg>
      <pc:sldChg chg="del">
        <pc:chgData name="Jim Fleming" userId="161791bae1afb603" providerId="LiveId" clId="{C08A07B6-A192-054A-AE80-CAA484AD0D1D}" dt="2024-01-13T21:10:26.712" v="29" actId="2696"/>
        <pc:sldMkLst>
          <pc:docMk/>
          <pc:sldMk cId="2905059870" sldId="664"/>
        </pc:sldMkLst>
      </pc:sldChg>
      <pc:sldChg chg="modSp add mod">
        <pc:chgData name="Jim Fleming" userId="161791bae1afb603" providerId="LiveId" clId="{C08A07B6-A192-054A-AE80-CAA484AD0D1D}" dt="2024-01-13T22:33:18.145" v="5616" actId="207"/>
        <pc:sldMkLst>
          <pc:docMk/>
          <pc:sldMk cId="3195520953" sldId="664"/>
        </pc:sldMkLst>
      </pc:sldChg>
      <pc:sldChg chg="modSp add mod">
        <pc:chgData name="Jim Fleming" userId="161791bae1afb603" providerId="LiveId" clId="{C08A07B6-A192-054A-AE80-CAA484AD0D1D}" dt="2024-01-13T22:33:25.517" v="5617" actId="207"/>
        <pc:sldMkLst>
          <pc:docMk/>
          <pc:sldMk cId="3359864351" sldId="665"/>
        </pc:sldMkLst>
      </pc:sldChg>
      <pc:sldChg chg="modSp add mod">
        <pc:chgData name="Jim Fleming" userId="161791bae1afb603" providerId="LiveId" clId="{C08A07B6-A192-054A-AE80-CAA484AD0D1D}" dt="2024-01-13T22:33:34.587" v="5619" actId="207"/>
        <pc:sldMkLst>
          <pc:docMk/>
          <pc:sldMk cId="2602505160" sldId="666"/>
        </pc:sldMkLst>
      </pc:sldChg>
      <pc:sldChg chg="modSp add mod">
        <pc:chgData name="Jim Fleming" userId="161791bae1afb603" providerId="LiveId" clId="{C08A07B6-A192-054A-AE80-CAA484AD0D1D}" dt="2024-01-13T22:33:42.712" v="5620" actId="207"/>
        <pc:sldMkLst>
          <pc:docMk/>
          <pc:sldMk cId="1899482928" sldId="667"/>
        </pc:sldMkLst>
      </pc:sldChg>
      <pc:sldChg chg="modSp add mod">
        <pc:chgData name="Jim Fleming" userId="161791bae1afb603" providerId="LiveId" clId="{C08A07B6-A192-054A-AE80-CAA484AD0D1D}" dt="2024-01-13T22:33:46.915" v="5621" actId="207"/>
        <pc:sldMkLst>
          <pc:docMk/>
          <pc:sldMk cId="547084271" sldId="668"/>
        </pc:sldMkLst>
      </pc:sldChg>
      <pc:sldChg chg="modSp add mod">
        <pc:chgData name="Jim Fleming" userId="161791bae1afb603" providerId="LiveId" clId="{C08A07B6-A192-054A-AE80-CAA484AD0D1D}" dt="2024-01-13T22:33:52.232" v="5622" actId="207"/>
        <pc:sldMkLst>
          <pc:docMk/>
          <pc:sldMk cId="231287857" sldId="669"/>
        </pc:sldMkLst>
      </pc:sldChg>
      <pc:sldChg chg="modSp add mod">
        <pc:chgData name="Jim Fleming" userId="161791bae1afb603" providerId="LiveId" clId="{C08A07B6-A192-054A-AE80-CAA484AD0D1D}" dt="2024-01-13T22:34:02.601" v="5624" actId="207"/>
        <pc:sldMkLst>
          <pc:docMk/>
          <pc:sldMk cId="132658238" sldId="670"/>
        </pc:sldMkLst>
      </pc:sldChg>
      <pc:sldChg chg="modSp add mod">
        <pc:chgData name="Jim Fleming" userId="161791bae1afb603" providerId="LiveId" clId="{C08A07B6-A192-054A-AE80-CAA484AD0D1D}" dt="2024-01-13T22:34:14.407" v="5626" actId="207"/>
        <pc:sldMkLst>
          <pc:docMk/>
          <pc:sldMk cId="4203601889" sldId="671"/>
        </pc:sldMkLst>
      </pc:sldChg>
      <pc:sldChg chg="modSp add mod">
        <pc:chgData name="Jim Fleming" userId="161791bae1afb603" providerId="LiveId" clId="{C08A07B6-A192-054A-AE80-CAA484AD0D1D}" dt="2024-01-13T22:34:21.858" v="5627" actId="207"/>
        <pc:sldMkLst>
          <pc:docMk/>
          <pc:sldMk cId="401687908" sldId="672"/>
        </pc:sldMkLst>
      </pc:sldChg>
      <pc:sldChg chg="modSp add mod">
        <pc:chgData name="Jim Fleming" userId="161791bae1afb603" providerId="LiveId" clId="{C08A07B6-A192-054A-AE80-CAA484AD0D1D}" dt="2024-01-13T22:34:27.590" v="5628" actId="207"/>
        <pc:sldMkLst>
          <pc:docMk/>
          <pc:sldMk cId="4276078246" sldId="673"/>
        </pc:sldMkLst>
      </pc:sldChg>
      <pc:sldChg chg="modSp add mod">
        <pc:chgData name="Jim Fleming" userId="161791bae1afb603" providerId="LiveId" clId="{C08A07B6-A192-054A-AE80-CAA484AD0D1D}" dt="2024-01-13T22:34:33.275" v="5629" actId="207"/>
        <pc:sldMkLst>
          <pc:docMk/>
          <pc:sldMk cId="2118793828" sldId="674"/>
        </pc:sldMkLst>
      </pc:sldChg>
      <pc:sldChg chg="add ord">
        <pc:chgData name="Jim Fleming" userId="161791bae1afb603" providerId="LiveId" clId="{C08A07B6-A192-054A-AE80-CAA484AD0D1D}" dt="2024-01-13T21:37:39.710" v="4440" actId="20578"/>
        <pc:sldMkLst>
          <pc:docMk/>
          <pc:sldMk cId="810643410" sldId="675"/>
        </pc:sldMkLst>
      </pc:sldChg>
      <pc:sldChg chg="addSp delSp modSp new mod">
        <pc:chgData name="Jim Fleming" userId="161791bae1afb603" providerId="LiveId" clId="{C08A07B6-A192-054A-AE80-CAA484AD0D1D}" dt="2024-01-13T22:35:36.886" v="5636" actId="478"/>
        <pc:sldMkLst>
          <pc:docMk/>
          <pc:sldMk cId="1649018255" sldId="676"/>
        </pc:sldMkLst>
      </pc:sldChg>
      <pc:sldChg chg="modSp add del mod">
        <pc:chgData name="Jim Fleming" userId="161791bae1afb603" providerId="LiveId" clId="{C08A07B6-A192-054A-AE80-CAA484AD0D1D}" dt="2024-01-13T21:40:00.131" v="4684" actId="2696"/>
        <pc:sldMkLst>
          <pc:docMk/>
          <pc:sldMk cId="2447121928" sldId="677"/>
        </pc:sldMkLst>
      </pc:sldChg>
      <pc:sldChg chg="add ord">
        <pc:chgData name="Jim Fleming" userId="161791bae1afb603" providerId="LiveId" clId="{C08A07B6-A192-054A-AE80-CAA484AD0D1D}" dt="2024-01-13T21:40:06.695" v="4686" actId="20578"/>
        <pc:sldMkLst>
          <pc:docMk/>
          <pc:sldMk cId="3022291138" sldId="677"/>
        </pc:sldMkLst>
      </pc:sldChg>
      <pc:sldChg chg="add del">
        <pc:chgData name="Jim Fleming" userId="161791bae1afb603" providerId="LiveId" clId="{C08A07B6-A192-054A-AE80-CAA484AD0D1D}" dt="2024-01-13T22:12:31.153" v="5600" actId="2696"/>
        <pc:sldMkLst>
          <pc:docMk/>
          <pc:sldMk cId="1197420484" sldId="678"/>
        </pc:sldMkLst>
      </pc:sldChg>
      <pc:sldChg chg="add">
        <pc:chgData name="Jim Fleming" userId="161791bae1afb603" providerId="LiveId" clId="{C08A07B6-A192-054A-AE80-CAA484AD0D1D}" dt="2024-01-13T21:40:10.699" v="4688" actId="2890"/>
        <pc:sldMkLst>
          <pc:docMk/>
          <pc:sldMk cId="389794910" sldId="679"/>
        </pc:sldMkLst>
      </pc:sldChg>
      <pc:sldChg chg="addSp delSp modSp new mod modClrScheme chgLayout">
        <pc:chgData name="Jim Fleming" userId="161791bae1afb603" providerId="LiveId" clId="{C08A07B6-A192-054A-AE80-CAA484AD0D1D}" dt="2024-01-13T22:39:08.016" v="5677" actId="20577"/>
        <pc:sldMkLst>
          <pc:docMk/>
          <pc:sldMk cId="947007242" sldId="680"/>
        </pc:sldMkLst>
      </pc:sldChg>
      <pc:sldChg chg="addSp delSp modSp add mod">
        <pc:chgData name="Jim Fleming" userId="161791bae1afb603" providerId="LiveId" clId="{C08A07B6-A192-054A-AE80-CAA484AD0D1D}" dt="2024-01-13T22:40:13.614" v="5724" actId="20577"/>
        <pc:sldMkLst>
          <pc:docMk/>
          <pc:sldMk cId="1602048289" sldId="681"/>
        </pc:sldMkLst>
      </pc:sldChg>
      <pc:sldChg chg="addSp delSp modSp add mod">
        <pc:chgData name="Jim Fleming" userId="161791bae1afb603" providerId="LiveId" clId="{C08A07B6-A192-054A-AE80-CAA484AD0D1D}" dt="2024-01-13T22:40:16.148" v="5725"/>
        <pc:sldMkLst>
          <pc:docMk/>
          <pc:sldMk cId="1761362935" sldId="682"/>
        </pc:sldMkLst>
      </pc:sldChg>
      <pc:sldChg chg="addSp modSp add mod">
        <pc:chgData name="Jim Fleming" userId="161791bae1afb603" providerId="LiveId" clId="{C08A07B6-A192-054A-AE80-CAA484AD0D1D}" dt="2024-01-13T22:40:17.514" v="5726"/>
        <pc:sldMkLst>
          <pc:docMk/>
          <pc:sldMk cId="667500222" sldId="683"/>
        </pc:sldMkLst>
      </pc:sldChg>
      <pc:sldChg chg="addSp delSp modSp add mod replId">
        <pc:chgData name="Jim Fleming" userId="161791bae1afb603" providerId="LiveId" clId="{C08A07B6-A192-054A-AE80-CAA484AD0D1D}" dt="2024-01-13T22:40:18.876" v="5727"/>
        <pc:sldMkLst>
          <pc:docMk/>
          <pc:sldMk cId="1245762281" sldId="684"/>
        </pc:sldMkLst>
      </pc:sldChg>
      <pc:sldChg chg="addSp delSp modSp add mod">
        <pc:chgData name="Jim Fleming" userId="161791bae1afb603" providerId="LiveId" clId="{C08A07B6-A192-054A-AE80-CAA484AD0D1D}" dt="2024-01-13T22:40:20.269" v="5728"/>
        <pc:sldMkLst>
          <pc:docMk/>
          <pc:sldMk cId="1905851635" sldId="685"/>
        </pc:sldMkLst>
      </pc:sldChg>
      <pc:sldChg chg="addSp modSp add mod replId">
        <pc:chgData name="Jim Fleming" userId="161791bae1afb603" providerId="LiveId" clId="{C08A07B6-A192-054A-AE80-CAA484AD0D1D}" dt="2024-01-13T22:40:21.643" v="5729"/>
        <pc:sldMkLst>
          <pc:docMk/>
          <pc:sldMk cId="3342943175" sldId="686"/>
        </pc:sldMkLst>
      </pc:sldChg>
      <pc:sldChg chg="addSp modSp add mod replId">
        <pc:chgData name="Jim Fleming" userId="161791bae1afb603" providerId="LiveId" clId="{C08A07B6-A192-054A-AE80-CAA484AD0D1D}" dt="2024-01-13T22:40:22.980" v="5730"/>
        <pc:sldMkLst>
          <pc:docMk/>
          <pc:sldMk cId="1342587035" sldId="687"/>
        </pc:sldMkLst>
      </pc:sldChg>
      <pc:sldChg chg="addSp modSp add mod replId">
        <pc:chgData name="Jim Fleming" userId="161791bae1afb603" providerId="LiveId" clId="{C08A07B6-A192-054A-AE80-CAA484AD0D1D}" dt="2024-01-13T22:40:24.190" v="5731"/>
        <pc:sldMkLst>
          <pc:docMk/>
          <pc:sldMk cId="1083081605" sldId="688"/>
        </pc:sldMkLst>
      </pc:sldChg>
      <pc:sldChg chg="addSp modSp add mod">
        <pc:chgData name="Jim Fleming" userId="161791bae1afb603" providerId="LiveId" clId="{C08A07B6-A192-054A-AE80-CAA484AD0D1D}" dt="2024-01-13T22:40:25.280" v="5732"/>
        <pc:sldMkLst>
          <pc:docMk/>
          <pc:sldMk cId="2290552069" sldId="689"/>
        </pc:sldMkLst>
      </pc:sldChg>
      <pc:sldChg chg="addSp modSp add mod replId">
        <pc:chgData name="Jim Fleming" userId="161791bae1afb603" providerId="LiveId" clId="{C08A07B6-A192-054A-AE80-CAA484AD0D1D}" dt="2024-01-13T22:40:26.408" v="5733"/>
        <pc:sldMkLst>
          <pc:docMk/>
          <pc:sldMk cId="1267401978" sldId="690"/>
        </pc:sldMkLst>
      </pc:sldChg>
      <pc:sldChg chg="addSp modSp add mod">
        <pc:chgData name="Jim Fleming" userId="161791bae1afb603" providerId="LiveId" clId="{C08A07B6-A192-054A-AE80-CAA484AD0D1D}" dt="2024-01-13T22:40:27.551" v="5734"/>
        <pc:sldMkLst>
          <pc:docMk/>
          <pc:sldMk cId="1466608360" sldId="691"/>
        </pc:sldMkLst>
      </pc:sldChg>
      <pc:sldChg chg="add ord">
        <pc:chgData name="Jim Fleming" userId="161791bae1afb603" providerId="LiveId" clId="{C08A07B6-A192-054A-AE80-CAA484AD0D1D}" dt="2024-01-13T22:01:57.810" v="5544" actId="20578"/>
        <pc:sldMkLst>
          <pc:docMk/>
          <pc:sldMk cId="1173821649" sldId="692"/>
        </pc:sldMkLst>
      </pc:sldChg>
      <pc:sldChg chg="add ord">
        <pc:chgData name="Jim Fleming" userId="161791bae1afb603" providerId="LiveId" clId="{C08A07B6-A192-054A-AE80-CAA484AD0D1D}" dt="2024-01-13T22:34:56.272" v="5631" actId="20578"/>
        <pc:sldMkLst>
          <pc:docMk/>
          <pc:sldMk cId="360828772" sldId="693"/>
        </pc:sldMkLst>
      </pc:sldChg>
      <pc:sldChg chg="new del">
        <pc:chgData name="Jim Fleming" userId="161791bae1afb603" providerId="LiveId" clId="{C08A07B6-A192-054A-AE80-CAA484AD0D1D}" dt="2024-01-13T22:07:10.129" v="5548" actId="2696"/>
        <pc:sldMkLst>
          <pc:docMk/>
          <pc:sldMk cId="683086217" sldId="693"/>
        </pc:sldMkLst>
      </pc:sldChg>
      <pc:sldChg chg="modSp add mod">
        <pc:chgData name="Jim Fleming" userId="161791bae1afb603" providerId="LiveId" clId="{C08A07B6-A192-054A-AE80-CAA484AD0D1D}" dt="2024-01-13T22:35:47.755" v="5639" actId="207"/>
        <pc:sldMkLst>
          <pc:docMk/>
          <pc:sldMk cId="446837596" sldId="694"/>
        </pc:sldMkLst>
      </pc:sldChg>
      <pc:sldChg chg="addSp delSp modSp add del mod ord modShow">
        <pc:chgData name="Jim Fleming" userId="161791bae1afb603" providerId="LiveId" clId="{C08A07B6-A192-054A-AE80-CAA484AD0D1D}" dt="2024-01-13T22:12:29.314" v="5598" actId="2696"/>
        <pc:sldMkLst>
          <pc:docMk/>
          <pc:sldMk cId="3137523011" sldId="694"/>
        </pc:sldMkLst>
      </pc:sldChg>
      <pc:sldChg chg="modSp add mod">
        <pc:chgData name="Jim Fleming" userId="161791bae1afb603" providerId="LiveId" clId="{C08A07B6-A192-054A-AE80-CAA484AD0D1D}" dt="2024-01-13T22:35:51.541" v="5640" actId="207"/>
        <pc:sldMkLst>
          <pc:docMk/>
          <pc:sldMk cId="577154806" sldId="695"/>
        </pc:sldMkLst>
      </pc:sldChg>
      <pc:sldChg chg="addSp delSp modSp add del">
        <pc:chgData name="Jim Fleming" userId="161791bae1afb603" providerId="LiveId" clId="{C08A07B6-A192-054A-AE80-CAA484AD0D1D}" dt="2024-01-13T22:12:29.866" v="5599" actId="2696"/>
        <pc:sldMkLst>
          <pc:docMk/>
          <pc:sldMk cId="3411748627" sldId="695"/>
        </pc:sldMkLst>
      </pc:sldChg>
      <pc:sldChg chg="modSp add mod">
        <pc:chgData name="Jim Fleming" userId="161791bae1afb603" providerId="LiveId" clId="{C08A07B6-A192-054A-AE80-CAA484AD0D1D}" dt="2024-01-13T22:35:39.592" v="5637" actId="6549"/>
        <pc:sldMkLst>
          <pc:docMk/>
          <pc:sldMk cId="1045746756" sldId="696"/>
        </pc:sldMkLst>
      </pc:sldChg>
      <pc:sldChg chg="delSp modSp new del mod">
        <pc:chgData name="Jim Fleming" userId="161791bae1afb603" providerId="LiveId" clId="{C08A07B6-A192-054A-AE80-CAA484AD0D1D}" dt="2024-01-13T22:39:38.001" v="5695" actId="2696"/>
        <pc:sldMkLst>
          <pc:docMk/>
          <pc:sldMk cId="763966648" sldId="697"/>
        </pc:sldMkLst>
      </pc:sldChg>
    </pc:docChg>
  </pc:docChgLst>
  <pc:docChgLst>
    <pc:chgData name="Jim Fleming" userId="161791bae1afb603" providerId="LiveId" clId="{8A052D2C-ABDF-B149-96C7-C8C711A51E15}"/>
    <pc:docChg chg="undo custSel addSld delSld modSld sldOrd">
      <pc:chgData name="Jim Fleming" userId="161791bae1afb603" providerId="LiveId" clId="{8A052D2C-ABDF-B149-96C7-C8C711A51E15}" dt="2023-12-16T20:16:59.216" v="473" actId="20577"/>
      <pc:docMkLst>
        <pc:docMk/>
      </pc:docMkLst>
      <pc:sldChg chg="delSp modSp add mod delDesignElem">
        <pc:chgData name="Jim Fleming" userId="161791bae1afb603" providerId="LiveId" clId="{8A052D2C-ABDF-B149-96C7-C8C711A51E15}" dt="2023-12-16T20:11:58.558" v="463" actId="20577"/>
        <pc:sldMkLst>
          <pc:docMk/>
          <pc:sldMk cId="2752720607" sldId="558"/>
        </pc:sldMkLst>
      </pc:sldChg>
      <pc:sldChg chg="modSp mod">
        <pc:chgData name="Jim Fleming" userId="161791bae1afb603" providerId="LiveId" clId="{8A052D2C-ABDF-B149-96C7-C8C711A51E15}" dt="2023-12-16T18:03:31.569" v="39" actId="1076"/>
        <pc:sldMkLst>
          <pc:docMk/>
          <pc:sldMk cId="189513369" sldId="583"/>
        </pc:sldMkLst>
      </pc:sldChg>
      <pc:sldChg chg="modSp del mod">
        <pc:chgData name="Jim Fleming" userId="161791bae1afb603" providerId="LiveId" clId="{8A052D2C-ABDF-B149-96C7-C8C711A51E15}" dt="2023-12-16T19:27:50.872" v="335" actId="2696"/>
        <pc:sldMkLst>
          <pc:docMk/>
          <pc:sldMk cId="1168562675" sldId="631"/>
        </pc:sldMkLst>
      </pc:sldChg>
      <pc:sldChg chg="del">
        <pc:chgData name="Jim Fleming" userId="161791bae1afb603" providerId="LiveId" clId="{8A052D2C-ABDF-B149-96C7-C8C711A51E15}" dt="2023-12-16T18:02:35.388" v="26" actId="2696"/>
        <pc:sldMkLst>
          <pc:docMk/>
          <pc:sldMk cId="2834914427" sldId="632"/>
        </pc:sldMkLst>
      </pc:sldChg>
      <pc:sldChg chg="del">
        <pc:chgData name="Jim Fleming" userId="161791bae1afb603" providerId="LiveId" clId="{8A052D2C-ABDF-B149-96C7-C8C711A51E15}" dt="2023-12-16T18:01:46.557" v="15" actId="2696"/>
        <pc:sldMkLst>
          <pc:docMk/>
          <pc:sldMk cId="3396597235" sldId="634"/>
        </pc:sldMkLst>
      </pc:sldChg>
      <pc:sldChg chg="del">
        <pc:chgData name="Jim Fleming" userId="161791bae1afb603" providerId="LiveId" clId="{8A052D2C-ABDF-B149-96C7-C8C711A51E15}" dt="2023-12-16T18:01:41.834" v="12" actId="2696"/>
        <pc:sldMkLst>
          <pc:docMk/>
          <pc:sldMk cId="1135494223" sldId="635"/>
        </pc:sldMkLst>
      </pc:sldChg>
      <pc:sldChg chg="del">
        <pc:chgData name="Jim Fleming" userId="161791bae1afb603" providerId="LiveId" clId="{8A052D2C-ABDF-B149-96C7-C8C711A51E15}" dt="2023-12-16T18:01:42.749" v="13" actId="2696"/>
        <pc:sldMkLst>
          <pc:docMk/>
          <pc:sldMk cId="4070070019" sldId="636"/>
        </pc:sldMkLst>
      </pc:sldChg>
      <pc:sldChg chg="del">
        <pc:chgData name="Jim Fleming" userId="161791bae1afb603" providerId="LiveId" clId="{8A052D2C-ABDF-B149-96C7-C8C711A51E15}" dt="2023-12-16T18:01:43.615" v="14" actId="2696"/>
        <pc:sldMkLst>
          <pc:docMk/>
          <pc:sldMk cId="1513943954" sldId="637"/>
        </pc:sldMkLst>
      </pc:sldChg>
      <pc:sldChg chg="del">
        <pc:chgData name="Jim Fleming" userId="161791bae1afb603" providerId="LiveId" clId="{8A052D2C-ABDF-B149-96C7-C8C711A51E15}" dt="2023-12-16T18:02:37.293" v="27" actId="2696"/>
        <pc:sldMkLst>
          <pc:docMk/>
          <pc:sldMk cId="3823209500" sldId="638"/>
        </pc:sldMkLst>
      </pc:sldChg>
      <pc:sldChg chg="del">
        <pc:chgData name="Jim Fleming" userId="161791bae1afb603" providerId="LiveId" clId="{8A052D2C-ABDF-B149-96C7-C8C711A51E15}" dt="2023-12-16T18:02:25.717" v="25" actId="2696"/>
        <pc:sldMkLst>
          <pc:docMk/>
          <pc:sldMk cId="1987520512" sldId="639"/>
        </pc:sldMkLst>
      </pc:sldChg>
      <pc:sldChg chg="del">
        <pc:chgData name="Jim Fleming" userId="161791bae1afb603" providerId="LiveId" clId="{8A052D2C-ABDF-B149-96C7-C8C711A51E15}" dt="2023-12-16T18:01:39.874" v="10" actId="2696"/>
        <pc:sldMkLst>
          <pc:docMk/>
          <pc:sldMk cId="1089232977" sldId="640"/>
        </pc:sldMkLst>
      </pc:sldChg>
      <pc:sldChg chg="modSp add mod ord modShow">
        <pc:chgData name="Jim Fleming" userId="161791bae1afb603" providerId="LiveId" clId="{8A052D2C-ABDF-B149-96C7-C8C711A51E15}" dt="2023-12-16T18:02:20.862" v="24" actId="20577"/>
        <pc:sldMkLst>
          <pc:docMk/>
          <pc:sldMk cId="1092160196" sldId="640"/>
        </pc:sldMkLst>
      </pc:sldChg>
      <pc:sldChg chg="del">
        <pc:chgData name="Jim Fleming" userId="161791bae1afb603" providerId="LiveId" clId="{8A052D2C-ABDF-B149-96C7-C8C711A51E15}" dt="2023-12-16T18:01:40.885" v="11" actId="2696"/>
        <pc:sldMkLst>
          <pc:docMk/>
          <pc:sldMk cId="3849771638" sldId="641"/>
        </pc:sldMkLst>
      </pc:sldChg>
      <pc:sldChg chg="new del">
        <pc:chgData name="Jim Fleming" userId="161791bae1afb603" providerId="LiveId" clId="{8A052D2C-ABDF-B149-96C7-C8C711A51E15}" dt="2023-12-16T19:27:59.890" v="337" actId="2696"/>
        <pc:sldMkLst>
          <pc:docMk/>
          <pc:sldMk cId="4158043535" sldId="641"/>
        </pc:sldMkLst>
      </pc:sldChg>
      <pc:sldChg chg="add ord">
        <pc:chgData name="Jim Fleming" userId="161791bae1afb603" providerId="LiveId" clId="{8A052D2C-ABDF-B149-96C7-C8C711A51E15}" dt="2023-12-16T18:07:41.390" v="285" actId="20578"/>
        <pc:sldMkLst>
          <pc:docMk/>
          <pc:sldMk cId="386152843" sldId="642"/>
        </pc:sldMkLst>
      </pc:sldChg>
      <pc:sldChg chg="addSp modSp add mod ord">
        <pc:chgData name="Jim Fleming" userId="161791bae1afb603" providerId="LiveId" clId="{8A052D2C-ABDF-B149-96C7-C8C711A51E15}" dt="2023-12-16T20:00:58.060" v="427" actId="1076"/>
        <pc:sldMkLst>
          <pc:docMk/>
          <pc:sldMk cId="565834516" sldId="643"/>
        </pc:sldMkLst>
      </pc:sldChg>
      <pc:sldChg chg="add ord replId">
        <pc:chgData name="Jim Fleming" userId="161791bae1afb603" providerId="LiveId" clId="{8A052D2C-ABDF-B149-96C7-C8C711A51E15}" dt="2023-12-16T19:26:39.667" v="333" actId="20578"/>
        <pc:sldMkLst>
          <pc:docMk/>
          <pc:sldMk cId="2691846758" sldId="644"/>
        </pc:sldMkLst>
      </pc:sldChg>
      <pc:sldChg chg="add del">
        <pc:chgData name="Jim Fleming" userId="161791bae1afb603" providerId="LiveId" clId="{8A052D2C-ABDF-B149-96C7-C8C711A51E15}" dt="2023-12-16T19:27:51.816" v="336" actId="2696"/>
        <pc:sldMkLst>
          <pc:docMk/>
          <pc:sldMk cId="2912134806" sldId="645"/>
        </pc:sldMkLst>
      </pc:sldChg>
      <pc:sldChg chg="add ord replId">
        <pc:chgData name="Jim Fleming" userId="161791bae1afb603" providerId="LiveId" clId="{8A052D2C-ABDF-B149-96C7-C8C711A51E15}" dt="2023-12-16T19:26:37.371" v="332" actId="20578"/>
        <pc:sldMkLst>
          <pc:docMk/>
          <pc:sldMk cId="3740467430" sldId="646"/>
        </pc:sldMkLst>
      </pc:sldChg>
      <pc:sldChg chg="add ord replId">
        <pc:chgData name="Jim Fleming" userId="161791bae1afb603" providerId="LiveId" clId="{8A052D2C-ABDF-B149-96C7-C8C711A51E15}" dt="2023-12-16T18:07:43.658" v="286" actId="20578"/>
        <pc:sldMkLst>
          <pc:docMk/>
          <pc:sldMk cId="480990537" sldId="647"/>
        </pc:sldMkLst>
      </pc:sldChg>
      <pc:sldChg chg="add replId">
        <pc:chgData name="Jim Fleming" userId="161791bae1afb603" providerId="LiveId" clId="{8A052D2C-ABDF-B149-96C7-C8C711A51E15}" dt="2023-12-16T18:03:49.572" v="43" actId="2890"/>
        <pc:sldMkLst>
          <pc:docMk/>
          <pc:sldMk cId="111229696" sldId="648"/>
        </pc:sldMkLst>
      </pc:sldChg>
      <pc:sldChg chg="modSp add mod ord modShow">
        <pc:chgData name="Jim Fleming" userId="161791bae1afb603" providerId="LiveId" clId="{8A052D2C-ABDF-B149-96C7-C8C711A51E15}" dt="2023-12-16T18:06:26.701" v="196" actId="20577"/>
        <pc:sldMkLst>
          <pc:docMk/>
          <pc:sldMk cId="2999098062" sldId="649"/>
        </pc:sldMkLst>
      </pc:sldChg>
      <pc:sldChg chg="modSp add mod">
        <pc:chgData name="Jim Fleming" userId="161791bae1afb603" providerId="LiveId" clId="{8A052D2C-ABDF-B149-96C7-C8C711A51E15}" dt="2023-12-16T18:07:31.712" v="284" actId="20577"/>
        <pc:sldMkLst>
          <pc:docMk/>
          <pc:sldMk cId="597948794" sldId="650"/>
        </pc:sldMkLst>
      </pc:sldChg>
      <pc:sldChg chg="modSp add mod ord modShow">
        <pc:chgData name="Jim Fleming" userId="161791bae1afb603" providerId="LiveId" clId="{8A052D2C-ABDF-B149-96C7-C8C711A51E15}" dt="2023-12-16T19:18:49.495" v="292" actId="313"/>
        <pc:sldMkLst>
          <pc:docMk/>
          <pc:sldMk cId="93078901" sldId="651"/>
        </pc:sldMkLst>
      </pc:sldChg>
      <pc:sldChg chg="modSp add mod">
        <pc:chgData name="Jim Fleming" userId="161791bae1afb603" providerId="LiveId" clId="{8A052D2C-ABDF-B149-96C7-C8C711A51E15}" dt="2023-12-16T19:19:45.938" v="306" actId="20577"/>
        <pc:sldMkLst>
          <pc:docMk/>
          <pc:sldMk cId="1422873508" sldId="652"/>
        </pc:sldMkLst>
      </pc:sldChg>
      <pc:sldChg chg="modSp add mod">
        <pc:chgData name="Jim Fleming" userId="161791bae1afb603" providerId="LiveId" clId="{8A052D2C-ABDF-B149-96C7-C8C711A51E15}" dt="2023-12-16T19:19:56.792" v="311" actId="20577"/>
        <pc:sldMkLst>
          <pc:docMk/>
          <pc:sldMk cId="1666777897" sldId="653"/>
        </pc:sldMkLst>
      </pc:sldChg>
      <pc:sldChg chg="modSp add mod ord modShow">
        <pc:chgData name="Jim Fleming" userId="161791bae1afb603" providerId="LiveId" clId="{8A052D2C-ABDF-B149-96C7-C8C711A51E15}" dt="2023-12-16T19:26:33.387" v="331" actId="20578"/>
        <pc:sldMkLst>
          <pc:docMk/>
          <pc:sldMk cId="197750743" sldId="654"/>
        </pc:sldMkLst>
      </pc:sldChg>
      <pc:sldChg chg="add ord">
        <pc:chgData name="Jim Fleming" userId="161791bae1afb603" providerId="LiveId" clId="{8A052D2C-ABDF-B149-96C7-C8C711A51E15}" dt="2023-12-16T19:28:06.226" v="339" actId="20578"/>
        <pc:sldMkLst>
          <pc:docMk/>
          <pc:sldMk cId="3957163057" sldId="655"/>
        </pc:sldMkLst>
      </pc:sldChg>
      <pc:sldChg chg="modSp add mod ord modShow">
        <pc:chgData name="Jim Fleming" userId="161791bae1afb603" providerId="LiveId" clId="{8A052D2C-ABDF-B149-96C7-C8C711A51E15}" dt="2023-12-16T19:53:43.851" v="358" actId="20577"/>
        <pc:sldMkLst>
          <pc:docMk/>
          <pc:sldMk cId="3520391036" sldId="656"/>
        </pc:sldMkLst>
      </pc:sldChg>
      <pc:sldChg chg="add del">
        <pc:chgData name="Jim Fleming" userId="161791bae1afb603" providerId="LiveId" clId="{8A052D2C-ABDF-B149-96C7-C8C711A51E15}" dt="2023-12-16T19:53:18.400" v="347" actId="2696"/>
        <pc:sldMkLst>
          <pc:docMk/>
          <pc:sldMk cId="771359275" sldId="657"/>
        </pc:sldMkLst>
      </pc:sldChg>
      <pc:sldChg chg="modSp add mod">
        <pc:chgData name="Jim Fleming" userId="161791bae1afb603" providerId="LiveId" clId="{8A052D2C-ABDF-B149-96C7-C8C711A51E15}" dt="2023-12-16T19:53:49.397" v="359" actId="20577"/>
        <pc:sldMkLst>
          <pc:docMk/>
          <pc:sldMk cId="83043143" sldId="658"/>
        </pc:sldMkLst>
      </pc:sldChg>
      <pc:sldChg chg="add">
        <pc:chgData name="Jim Fleming" userId="161791bae1afb603" providerId="LiveId" clId="{8A052D2C-ABDF-B149-96C7-C8C711A51E15}" dt="2023-12-16T19:59:05.558" v="360" actId="2890"/>
        <pc:sldMkLst>
          <pc:docMk/>
          <pc:sldMk cId="986115001" sldId="659"/>
        </pc:sldMkLst>
      </pc:sldChg>
      <pc:sldChg chg="addSp modSp add mod">
        <pc:chgData name="Jim Fleming" userId="161791bae1afb603" providerId="LiveId" clId="{8A052D2C-ABDF-B149-96C7-C8C711A51E15}" dt="2023-12-16T20:01:43.401" v="440" actId="20577"/>
        <pc:sldMkLst>
          <pc:docMk/>
          <pc:sldMk cId="1346754096" sldId="660"/>
        </pc:sldMkLst>
      </pc:sldChg>
      <pc:sldChg chg="addSp modSp add mod">
        <pc:chgData name="Jim Fleming" userId="161791bae1afb603" providerId="LiveId" clId="{8A052D2C-ABDF-B149-96C7-C8C711A51E15}" dt="2023-12-16T20:03:43.719" v="447" actId="20577"/>
        <pc:sldMkLst>
          <pc:docMk/>
          <pc:sldMk cId="2605956977" sldId="661"/>
        </pc:sldMkLst>
      </pc:sldChg>
      <pc:sldChg chg="addSp delSp modSp add mod">
        <pc:chgData name="Jim Fleming" userId="161791bae1afb603" providerId="LiveId" clId="{8A052D2C-ABDF-B149-96C7-C8C711A51E15}" dt="2023-12-16T20:04:31.293" v="448"/>
        <pc:sldMkLst>
          <pc:docMk/>
          <pc:sldMk cId="1015853161" sldId="662"/>
        </pc:sldMkLst>
      </pc:sldChg>
      <pc:sldChg chg="modSp add mod">
        <pc:chgData name="Jim Fleming" userId="161791bae1afb603" providerId="LiveId" clId="{8A052D2C-ABDF-B149-96C7-C8C711A51E15}" dt="2023-12-16T20:12:03.506" v="466" actId="20577"/>
        <pc:sldMkLst>
          <pc:docMk/>
          <pc:sldMk cId="902938252" sldId="663"/>
        </pc:sldMkLst>
      </pc:sldChg>
      <pc:sldChg chg="modSp add mod ord modShow">
        <pc:chgData name="Jim Fleming" userId="161791bae1afb603" providerId="LiveId" clId="{8A052D2C-ABDF-B149-96C7-C8C711A51E15}" dt="2023-12-16T20:16:59.216" v="473" actId="20577"/>
        <pc:sldMkLst>
          <pc:docMk/>
          <pc:sldMk cId="2905059870" sldId="664"/>
        </pc:sldMkLst>
      </pc:sldChg>
    </pc:docChg>
  </pc:docChgLst>
  <pc:docChgLst>
    <pc:chgData name="Jim Fleming" userId="161791bae1afb603" providerId="LiveId" clId="{13C3B604-77E2-1C4D-B6D8-0D106C61FB72}"/>
    <pc:docChg chg="undo custSel addSld delSld modSld sldOrd">
      <pc:chgData name="Jim Fleming" userId="161791bae1afb603" providerId="LiveId" clId="{13C3B604-77E2-1C4D-B6D8-0D106C61FB72}" dt="2024-11-09T15:56:45.163" v="582" actId="14734"/>
      <pc:docMkLst>
        <pc:docMk/>
      </pc:docMkLst>
      <pc:sldChg chg="modSp mod">
        <pc:chgData name="Jim Fleming" userId="161791bae1afb603" providerId="LiveId" clId="{13C3B604-77E2-1C4D-B6D8-0D106C61FB72}" dt="2024-11-09T00:29:54.768" v="6" actId="20577"/>
        <pc:sldMkLst>
          <pc:docMk/>
          <pc:sldMk cId="3544828559" sldId="467"/>
        </pc:sldMkLst>
      </pc:sldChg>
      <pc:sldChg chg="del">
        <pc:chgData name="Jim Fleming" userId="161791bae1afb603" providerId="LiveId" clId="{13C3B604-77E2-1C4D-B6D8-0D106C61FB72}" dt="2024-11-09T15:14:10.098" v="153" actId="2696"/>
        <pc:sldMkLst>
          <pc:docMk/>
          <pc:sldMk cId="1321751761" sldId="491"/>
        </pc:sldMkLst>
      </pc:sldChg>
      <pc:sldChg chg="modSp mod ord modShow">
        <pc:chgData name="Jim Fleming" userId="161791bae1afb603" providerId="LiveId" clId="{13C3B604-77E2-1C4D-B6D8-0D106C61FB72}" dt="2024-11-09T15:42:43.404" v="555" actId="20578"/>
        <pc:sldMkLst>
          <pc:docMk/>
          <pc:sldMk cId="1772728538" sldId="592"/>
        </pc:sldMkLst>
      </pc:sldChg>
      <pc:sldChg chg="modSp mod ord modShow">
        <pc:chgData name="Jim Fleming" userId="161791bae1afb603" providerId="LiveId" clId="{13C3B604-77E2-1C4D-B6D8-0D106C61FB72}" dt="2024-11-09T15:43:04.404" v="556" actId="20578"/>
        <pc:sldMkLst>
          <pc:docMk/>
          <pc:sldMk cId="3243089493" sldId="678"/>
        </pc:sldMkLst>
      </pc:sldChg>
      <pc:sldChg chg="del">
        <pc:chgData name="Jim Fleming" userId="161791bae1afb603" providerId="LiveId" clId="{13C3B604-77E2-1C4D-B6D8-0D106C61FB72}" dt="2024-11-09T15:14:09.417" v="152" actId="2696"/>
        <pc:sldMkLst>
          <pc:docMk/>
          <pc:sldMk cId="1565996865" sldId="698"/>
        </pc:sldMkLst>
      </pc:sldChg>
      <pc:sldChg chg="modSp mod">
        <pc:chgData name="Jim Fleming" userId="161791bae1afb603" providerId="LiveId" clId="{13C3B604-77E2-1C4D-B6D8-0D106C61FB72}" dt="2024-11-09T00:30:29.944" v="23" actId="6549"/>
        <pc:sldMkLst>
          <pc:docMk/>
          <pc:sldMk cId="126713534" sldId="700"/>
        </pc:sldMkLst>
      </pc:sldChg>
      <pc:sldChg chg="del">
        <pc:chgData name="Jim Fleming" userId="161791bae1afb603" providerId="LiveId" clId="{13C3B604-77E2-1C4D-B6D8-0D106C61FB72}" dt="2024-11-09T00:30:36.352" v="24" actId="2696"/>
        <pc:sldMkLst>
          <pc:docMk/>
          <pc:sldMk cId="3460848480" sldId="701"/>
        </pc:sldMkLst>
      </pc:sldChg>
      <pc:sldChg chg="del">
        <pc:chgData name="Jim Fleming" userId="161791bae1afb603" providerId="LiveId" clId="{13C3B604-77E2-1C4D-B6D8-0D106C61FB72}" dt="2024-11-09T15:14:02.967" v="149" actId="2696"/>
        <pc:sldMkLst>
          <pc:docMk/>
          <pc:sldMk cId="1298997858" sldId="703"/>
        </pc:sldMkLst>
      </pc:sldChg>
      <pc:sldChg chg="del">
        <pc:chgData name="Jim Fleming" userId="161791bae1afb603" providerId="LiveId" clId="{13C3B604-77E2-1C4D-B6D8-0D106C61FB72}" dt="2024-11-09T00:30:38.182" v="25" actId="2696"/>
        <pc:sldMkLst>
          <pc:docMk/>
          <pc:sldMk cId="286889243" sldId="704"/>
        </pc:sldMkLst>
      </pc:sldChg>
      <pc:sldChg chg="modSp mod">
        <pc:chgData name="Jim Fleming" userId="161791bae1afb603" providerId="LiveId" clId="{13C3B604-77E2-1C4D-B6D8-0D106C61FB72}" dt="2024-11-09T15:10:19.822" v="108" actId="20577"/>
        <pc:sldMkLst>
          <pc:docMk/>
          <pc:sldMk cId="2024863281" sldId="705"/>
        </pc:sldMkLst>
      </pc:sldChg>
      <pc:sldChg chg="del">
        <pc:chgData name="Jim Fleming" userId="161791bae1afb603" providerId="LiveId" clId="{13C3B604-77E2-1C4D-B6D8-0D106C61FB72}" dt="2024-11-09T00:30:39.616" v="26" actId="2696"/>
        <pc:sldMkLst>
          <pc:docMk/>
          <pc:sldMk cId="3046990465" sldId="706"/>
        </pc:sldMkLst>
      </pc:sldChg>
      <pc:sldChg chg="modSp add del mod ord">
        <pc:chgData name="Jim Fleming" userId="161791bae1afb603" providerId="LiveId" clId="{13C3B604-77E2-1C4D-B6D8-0D106C61FB72}" dt="2024-11-09T15:53:00.989" v="575" actId="20578"/>
        <pc:sldMkLst>
          <pc:docMk/>
          <pc:sldMk cId="1467715689" sldId="707"/>
        </pc:sldMkLst>
      </pc:sldChg>
      <pc:sldChg chg="del">
        <pc:chgData name="Jim Fleming" userId="161791bae1afb603" providerId="LiveId" clId="{13C3B604-77E2-1C4D-B6D8-0D106C61FB72}" dt="2024-11-09T15:14:01.452" v="148" actId="2696"/>
        <pc:sldMkLst>
          <pc:docMk/>
          <pc:sldMk cId="1040603486" sldId="708"/>
        </pc:sldMkLst>
      </pc:sldChg>
      <pc:sldChg chg="del">
        <pc:chgData name="Jim Fleming" userId="161791bae1afb603" providerId="LiveId" clId="{13C3B604-77E2-1C4D-B6D8-0D106C61FB72}" dt="2024-11-09T15:14:15.416" v="155" actId="2696"/>
        <pc:sldMkLst>
          <pc:docMk/>
          <pc:sldMk cId="4162435030" sldId="709"/>
        </pc:sldMkLst>
      </pc:sldChg>
      <pc:sldChg chg="del">
        <pc:chgData name="Jim Fleming" userId="161791bae1afb603" providerId="LiveId" clId="{13C3B604-77E2-1C4D-B6D8-0D106C61FB72}" dt="2024-11-09T15:14:15.840" v="156" actId="2696"/>
        <pc:sldMkLst>
          <pc:docMk/>
          <pc:sldMk cId="1040643680" sldId="710"/>
        </pc:sldMkLst>
      </pc:sldChg>
      <pc:sldChg chg="del">
        <pc:chgData name="Jim Fleming" userId="161791bae1afb603" providerId="LiveId" clId="{13C3B604-77E2-1C4D-B6D8-0D106C61FB72}" dt="2024-11-09T15:34:26.957" v="546" actId="2696"/>
        <pc:sldMkLst>
          <pc:docMk/>
          <pc:sldMk cId="969465267" sldId="711"/>
        </pc:sldMkLst>
      </pc:sldChg>
      <pc:sldChg chg="del">
        <pc:chgData name="Jim Fleming" userId="161791bae1afb603" providerId="LiveId" clId="{13C3B604-77E2-1C4D-B6D8-0D106C61FB72}" dt="2024-11-09T15:14:22.442" v="158" actId="2696"/>
        <pc:sldMkLst>
          <pc:docMk/>
          <pc:sldMk cId="1279531188" sldId="712"/>
        </pc:sldMkLst>
      </pc:sldChg>
      <pc:sldChg chg="del">
        <pc:chgData name="Jim Fleming" userId="161791bae1afb603" providerId="LiveId" clId="{13C3B604-77E2-1C4D-B6D8-0D106C61FB72}" dt="2024-11-09T15:14:23.133" v="159" actId="2696"/>
        <pc:sldMkLst>
          <pc:docMk/>
          <pc:sldMk cId="4062631815" sldId="713"/>
        </pc:sldMkLst>
      </pc:sldChg>
      <pc:sldChg chg="del">
        <pc:chgData name="Jim Fleming" userId="161791bae1afb603" providerId="LiveId" clId="{13C3B604-77E2-1C4D-B6D8-0D106C61FB72}" dt="2024-11-09T00:29:57.759" v="7" actId="2696"/>
        <pc:sldMkLst>
          <pc:docMk/>
          <pc:sldMk cId="1355221916" sldId="714"/>
        </pc:sldMkLst>
      </pc:sldChg>
      <pc:sldChg chg="del">
        <pc:chgData name="Jim Fleming" userId="161791bae1afb603" providerId="LiveId" clId="{13C3B604-77E2-1C4D-B6D8-0D106C61FB72}" dt="2024-11-09T00:29:58.520" v="8" actId="2696"/>
        <pc:sldMkLst>
          <pc:docMk/>
          <pc:sldMk cId="1007604703" sldId="715"/>
        </pc:sldMkLst>
      </pc:sldChg>
      <pc:sldChg chg="del">
        <pc:chgData name="Jim Fleming" userId="161791bae1afb603" providerId="LiveId" clId="{13C3B604-77E2-1C4D-B6D8-0D106C61FB72}" dt="2024-11-09T00:29:59.599" v="9" actId="2696"/>
        <pc:sldMkLst>
          <pc:docMk/>
          <pc:sldMk cId="3251261246" sldId="716"/>
        </pc:sldMkLst>
      </pc:sldChg>
      <pc:sldChg chg="del">
        <pc:chgData name="Jim Fleming" userId="161791bae1afb603" providerId="LiveId" clId="{13C3B604-77E2-1C4D-B6D8-0D106C61FB72}" dt="2024-11-09T00:30:01.615" v="10" actId="2696"/>
        <pc:sldMkLst>
          <pc:docMk/>
          <pc:sldMk cId="2049081196" sldId="717"/>
        </pc:sldMkLst>
      </pc:sldChg>
      <pc:sldChg chg="del">
        <pc:chgData name="Jim Fleming" userId="161791bae1afb603" providerId="LiveId" clId="{13C3B604-77E2-1C4D-B6D8-0D106C61FB72}" dt="2024-11-09T00:30:03.605" v="12" actId="2696"/>
        <pc:sldMkLst>
          <pc:docMk/>
          <pc:sldMk cId="3853647379" sldId="718"/>
        </pc:sldMkLst>
      </pc:sldChg>
      <pc:sldChg chg="del">
        <pc:chgData name="Jim Fleming" userId="161791bae1afb603" providerId="LiveId" clId="{13C3B604-77E2-1C4D-B6D8-0D106C61FB72}" dt="2024-11-09T00:30:06.288" v="14" actId="2696"/>
        <pc:sldMkLst>
          <pc:docMk/>
          <pc:sldMk cId="1167401645" sldId="719"/>
        </pc:sldMkLst>
      </pc:sldChg>
      <pc:sldChg chg="del">
        <pc:chgData name="Jim Fleming" userId="161791bae1afb603" providerId="LiveId" clId="{13C3B604-77E2-1C4D-B6D8-0D106C61FB72}" dt="2024-11-09T00:30:02.600" v="11" actId="2696"/>
        <pc:sldMkLst>
          <pc:docMk/>
          <pc:sldMk cId="2099114349" sldId="720"/>
        </pc:sldMkLst>
      </pc:sldChg>
      <pc:sldChg chg="del">
        <pc:chgData name="Jim Fleming" userId="161791bae1afb603" providerId="LiveId" clId="{13C3B604-77E2-1C4D-B6D8-0D106C61FB72}" dt="2024-11-09T00:30:04.652" v="13" actId="2696"/>
        <pc:sldMkLst>
          <pc:docMk/>
          <pc:sldMk cId="2787600254" sldId="721"/>
        </pc:sldMkLst>
      </pc:sldChg>
      <pc:sldChg chg="del">
        <pc:chgData name="Jim Fleming" userId="161791bae1afb603" providerId="LiveId" clId="{13C3B604-77E2-1C4D-B6D8-0D106C61FB72}" dt="2024-11-09T15:14:12.479" v="154" actId="2696"/>
        <pc:sldMkLst>
          <pc:docMk/>
          <pc:sldMk cId="2845033210" sldId="722"/>
        </pc:sldMkLst>
      </pc:sldChg>
      <pc:sldChg chg="del">
        <pc:chgData name="Jim Fleming" userId="161791bae1afb603" providerId="LiveId" clId="{13C3B604-77E2-1C4D-B6D8-0D106C61FB72}" dt="2024-11-09T00:30:07.232" v="15" actId="2696"/>
        <pc:sldMkLst>
          <pc:docMk/>
          <pc:sldMk cId="2737041379" sldId="723"/>
        </pc:sldMkLst>
      </pc:sldChg>
      <pc:sldChg chg="del">
        <pc:chgData name="Jim Fleming" userId="161791bae1afb603" providerId="LiveId" clId="{13C3B604-77E2-1C4D-B6D8-0D106C61FB72}" dt="2024-11-09T00:30:07.953" v="16" actId="2696"/>
        <pc:sldMkLst>
          <pc:docMk/>
          <pc:sldMk cId="1228201692" sldId="724"/>
        </pc:sldMkLst>
      </pc:sldChg>
      <pc:sldChg chg="del">
        <pc:chgData name="Jim Fleming" userId="161791bae1afb603" providerId="LiveId" clId="{13C3B604-77E2-1C4D-B6D8-0D106C61FB72}" dt="2024-11-09T15:14:21.362" v="157" actId="2696"/>
        <pc:sldMkLst>
          <pc:docMk/>
          <pc:sldMk cId="953385556" sldId="725"/>
        </pc:sldMkLst>
      </pc:sldChg>
      <pc:sldChg chg="addSp delSp modSp add mod ord">
        <pc:chgData name="Jim Fleming" userId="161791bae1afb603" providerId="LiveId" clId="{13C3B604-77E2-1C4D-B6D8-0D106C61FB72}" dt="2024-11-09T15:56:45.163" v="582" actId="14734"/>
        <pc:sldMkLst>
          <pc:docMk/>
          <pc:sldMk cId="3252432145" sldId="726"/>
        </pc:sldMkLst>
      </pc:sldChg>
      <pc:sldChg chg="addSp modSp add mod ord modAnim modShow">
        <pc:chgData name="Jim Fleming" userId="161791bae1afb603" providerId="LiveId" clId="{13C3B604-77E2-1C4D-B6D8-0D106C61FB72}" dt="2024-11-09T15:53:03.606" v="576" actId="20578"/>
        <pc:sldMkLst>
          <pc:docMk/>
          <pc:sldMk cId="1373694091" sldId="727"/>
        </pc:sldMkLst>
      </pc:sldChg>
      <pc:sldChg chg="del">
        <pc:chgData name="Jim Fleming" userId="161791bae1afb603" providerId="LiveId" clId="{13C3B604-77E2-1C4D-B6D8-0D106C61FB72}" dt="2024-11-09T00:30:08.514" v="17" actId="2696"/>
        <pc:sldMkLst>
          <pc:docMk/>
          <pc:sldMk cId="3571617272" sldId="727"/>
        </pc:sldMkLst>
      </pc:sldChg>
      <pc:sldChg chg="add">
        <pc:chgData name="Jim Fleming" userId="161791bae1afb603" providerId="LiveId" clId="{13C3B604-77E2-1C4D-B6D8-0D106C61FB72}" dt="2024-11-09T15:11:29.322" v="109" actId="2890"/>
        <pc:sldMkLst>
          <pc:docMk/>
          <pc:sldMk cId="4257291309" sldId="728"/>
        </pc:sldMkLst>
      </pc:sldChg>
      <pc:sldChg chg="add">
        <pc:chgData name="Jim Fleming" userId="161791bae1afb603" providerId="LiveId" clId="{13C3B604-77E2-1C4D-B6D8-0D106C61FB72}" dt="2024-11-09T15:12:01.268" v="115" actId="2890"/>
        <pc:sldMkLst>
          <pc:docMk/>
          <pc:sldMk cId="2078864227" sldId="729"/>
        </pc:sldMkLst>
      </pc:sldChg>
      <pc:sldChg chg="add del">
        <pc:chgData name="Jim Fleming" userId="161791bae1afb603" providerId="LiveId" clId="{13C3B604-77E2-1C4D-B6D8-0D106C61FB72}" dt="2024-11-09T15:12:08.539" v="118" actId="2696"/>
        <pc:sldMkLst>
          <pc:docMk/>
          <pc:sldMk cId="262941874" sldId="730"/>
        </pc:sldMkLst>
      </pc:sldChg>
      <pc:sldChg chg="modSp add mod ord">
        <pc:chgData name="Jim Fleming" userId="161791bae1afb603" providerId="LiveId" clId="{13C3B604-77E2-1C4D-B6D8-0D106C61FB72}" dt="2024-11-09T15:47:53.492" v="558" actId="20578"/>
        <pc:sldMkLst>
          <pc:docMk/>
          <pc:sldMk cId="2474574291" sldId="730"/>
        </pc:sldMkLst>
      </pc:sldChg>
      <pc:sldChg chg="modSp add mod ord modAnim">
        <pc:chgData name="Jim Fleming" userId="161791bae1afb603" providerId="LiveId" clId="{13C3B604-77E2-1C4D-B6D8-0D106C61FB72}" dt="2024-11-09T15:54:36.390" v="577" actId="20578"/>
        <pc:sldMkLst>
          <pc:docMk/>
          <pc:sldMk cId="137989349" sldId="731"/>
        </pc:sldMkLst>
      </pc:sldChg>
      <pc:sldChg chg="modSp add mod ord">
        <pc:chgData name="Jim Fleming" userId="161791bae1afb603" providerId="LiveId" clId="{13C3B604-77E2-1C4D-B6D8-0D106C61FB72}" dt="2024-11-09T15:54:36.390" v="577" actId="20578"/>
        <pc:sldMkLst>
          <pc:docMk/>
          <pc:sldMk cId="554164746" sldId="732"/>
        </pc:sldMkLst>
      </pc:sldChg>
      <pc:sldChg chg="modSp add mod ord">
        <pc:chgData name="Jim Fleming" userId="161791bae1afb603" providerId="LiveId" clId="{13C3B604-77E2-1C4D-B6D8-0D106C61FB72}" dt="2024-11-09T15:54:36.390" v="577" actId="20578"/>
        <pc:sldMkLst>
          <pc:docMk/>
          <pc:sldMk cId="1238459521" sldId="733"/>
        </pc:sldMkLst>
      </pc:sldChg>
      <pc:sldChg chg="modSp add mod ord">
        <pc:chgData name="Jim Fleming" userId="161791bae1afb603" providerId="LiveId" clId="{13C3B604-77E2-1C4D-B6D8-0D106C61FB72}" dt="2024-11-09T15:52:50.898" v="574" actId="20578"/>
        <pc:sldMkLst>
          <pc:docMk/>
          <pc:sldMk cId="450558310" sldId="734"/>
        </pc:sldMkLst>
      </pc:sldChg>
      <pc:sldChg chg="modSp add mod ord">
        <pc:chgData name="Jim Fleming" userId="161791bae1afb603" providerId="LiveId" clId="{13C3B604-77E2-1C4D-B6D8-0D106C61FB72}" dt="2024-11-09T15:52:50.898" v="574" actId="20578"/>
        <pc:sldMkLst>
          <pc:docMk/>
          <pc:sldMk cId="2478253703" sldId="735"/>
        </pc:sldMkLst>
      </pc:sldChg>
      <pc:sldChg chg="add ord">
        <pc:chgData name="Jim Fleming" userId="161791bae1afb603" providerId="LiveId" clId="{13C3B604-77E2-1C4D-B6D8-0D106C61FB72}" dt="2024-11-09T15:51:53.182" v="561" actId="20578"/>
        <pc:sldMkLst>
          <pc:docMk/>
          <pc:sldMk cId="3154670379" sldId="736"/>
        </pc:sldMkLst>
      </pc:sldChg>
      <pc:sldChg chg="add ord">
        <pc:chgData name="Jim Fleming" userId="161791bae1afb603" providerId="LiveId" clId="{13C3B604-77E2-1C4D-B6D8-0D106C61FB72}" dt="2024-11-09T15:51:58.223" v="563" actId="20578"/>
        <pc:sldMkLst>
          <pc:docMk/>
          <pc:sldMk cId="1534516976" sldId="737"/>
        </pc:sldMkLst>
      </pc:sldChg>
      <pc:sldChg chg="add ord">
        <pc:chgData name="Jim Fleming" userId="161791bae1afb603" providerId="LiveId" clId="{13C3B604-77E2-1C4D-B6D8-0D106C61FB72}" dt="2024-11-09T15:52:14.685" v="567" actId="20578"/>
        <pc:sldMkLst>
          <pc:docMk/>
          <pc:sldMk cId="2088553197" sldId="738"/>
        </pc:sldMkLst>
      </pc:sldChg>
      <pc:sldChg chg="add ord">
        <pc:chgData name="Jim Fleming" userId="161791bae1afb603" providerId="LiveId" clId="{13C3B604-77E2-1C4D-B6D8-0D106C61FB72}" dt="2024-11-09T15:52:17.670" v="568" actId="20578"/>
        <pc:sldMkLst>
          <pc:docMk/>
          <pc:sldMk cId="3686724532" sldId="739"/>
        </pc:sldMkLst>
      </pc:sldChg>
      <pc:sldChg chg="add ord replId">
        <pc:chgData name="Jim Fleming" userId="161791bae1afb603" providerId="LiveId" clId="{13C3B604-77E2-1C4D-B6D8-0D106C61FB72}" dt="2024-11-09T15:52:07" v="566" actId="20578"/>
        <pc:sldMkLst>
          <pc:docMk/>
          <pc:sldMk cId="3393890410" sldId="740"/>
        </pc:sldMkLst>
      </pc:sldChg>
      <pc:sldChg chg="add ord">
        <pc:chgData name="Jim Fleming" userId="161791bae1afb603" providerId="LiveId" clId="{13C3B604-77E2-1C4D-B6D8-0D106C61FB72}" dt="2024-11-09T15:54:36.390" v="577" actId="20578"/>
        <pc:sldMkLst>
          <pc:docMk/>
          <pc:sldMk cId="3079311263" sldId="741"/>
        </pc:sldMkLst>
      </pc:sldChg>
      <pc:sldChg chg="add del ord">
        <pc:chgData name="Jim Fleming" userId="161791bae1afb603" providerId="LiveId" clId="{13C3B604-77E2-1C4D-B6D8-0D106C61FB72}" dt="2024-11-09T15:55:13.408" v="578" actId="2696"/>
        <pc:sldMkLst>
          <pc:docMk/>
          <pc:sldMk cId="3975786322" sldId="742"/>
        </pc:sldMkLst>
      </pc:sldChg>
    </pc:docChg>
  </pc:docChgLst>
  <pc:docChgLst>
    <pc:chgData name="Jim Fleming" userId="161791bae1afb603" providerId="LiveId" clId="{2001D906-B4B7-C14F-8249-F35012854FCE}"/>
    <pc:docChg chg="custSel addSld delSld modSld sldOrd">
      <pc:chgData name="Jim Fleming" userId="161791bae1afb603" providerId="LiveId" clId="{2001D906-B4B7-C14F-8249-F35012854FCE}" dt="2024-06-29T22:54:44.192" v="170" actId="20578"/>
      <pc:docMkLst>
        <pc:docMk/>
      </pc:docMkLst>
      <pc:sldChg chg="modSp mod">
        <pc:chgData name="Jim Fleming" userId="161791bae1afb603" providerId="LiveId" clId="{2001D906-B4B7-C14F-8249-F35012854FCE}" dt="2024-06-29T22:27:44.789" v="30" actId="20577"/>
        <pc:sldMkLst>
          <pc:docMk/>
          <pc:sldMk cId="189513369" sldId="583"/>
        </pc:sldMkLst>
      </pc:sldChg>
      <pc:sldChg chg="modSp mod">
        <pc:chgData name="Jim Fleming" userId="161791bae1afb603" providerId="LiveId" clId="{2001D906-B4B7-C14F-8249-F35012854FCE}" dt="2024-06-29T22:35:08.284" v="48" actId="20577"/>
        <pc:sldMkLst>
          <pc:docMk/>
          <pc:sldMk cId="1987421806" sldId="633"/>
        </pc:sldMkLst>
      </pc:sldChg>
      <pc:sldChg chg="modSp mod">
        <pc:chgData name="Jim Fleming" userId="161791bae1afb603" providerId="LiveId" clId="{2001D906-B4B7-C14F-8249-F35012854FCE}" dt="2024-06-29T22:26:56.401" v="11" actId="6549"/>
        <pc:sldMkLst>
          <pc:docMk/>
          <pc:sldMk cId="384459236" sldId="666"/>
        </pc:sldMkLst>
      </pc:sldChg>
      <pc:sldChg chg="modSp mod">
        <pc:chgData name="Jim Fleming" userId="161791bae1afb603" providerId="LiveId" clId="{2001D906-B4B7-C14F-8249-F35012854FCE}" dt="2024-06-29T22:50:28.540" v="163" actId="313"/>
        <pc:sldMkLst>
          <pc:docMk/>
          <pc:sldMk cId="4027956643" sldId="674"/>
        </pc:sldMkLst>
      </pc:sldChg>
      <pc:sldChg chg="del">
        <pc:chgData name="Jim Fleming" userId="161791bae1afb603" providerId="LiveId" clId="{2001D906-B4B7-C14F-8249-F35012854FCE}" dt="2024-06-29T22:37:35.346" v="109" actId="2696"/>
        <pc:sldMkLst>
          <pc:docMk/>
          <pc:sldMk cId="2343709846" sldId="679"/>
        </pc:sldMkLst>
      </pc:sldChg>
      <pc:sldChg chg="del">
        <pc:chgData name="Jim Fleming" userId="161791bae1afb603" providerId="LiveId" clId="{2001D906-B4B7-C14F-8249-F35012854FCE}" dt="2024-06-29T22:37:36.473" v="110" actId="2696"/>
        <pc:sldMkLst>
          <pc:docMk/>
          <pc:sldMk cId="913014975" sldId="680"/>
        </pc:sldMkLst>
      </pc:sldChg>
      <pc:sldChg chg="del">
        <pc:chgData name="Jim Fleming" userId="161791bae1afb603" providerId="LiveId" clId="{2001D906-B4B7-C14F-8249-F35012854FCE}" dt="2024-06-29T22:27:03.011" v="12" actId="2696"/>
        <pc:sldMkLst>
          <pc:docMk/>
          <pc:sldMk cId="514748635" sldId="681"/>
        </pc:sldMkLst>
      </pc:sldChg>
      <pc:sldChg chg="modSp add mod">
        <pc:chgData name="Jim Fleming" userId="161791bae1afb603" providerId="LiveId" clId="{2001D906-B4B7-C14F-8249-F35012854FCE}" dt="2024-06-29T22:53:13.112" v="167" actId="313"/>
        <pc:sldMkLst>
          <pc:docMk/>
          <pc:sldMk cId="685248244" sldId="681"/>
        </pc:sldMkLst>
      </pc:sldChg>
      <pc:sldChg chg="modSp add mod">
        <pc:chgData name="Jim Fleming" userId="161791bae1afb603" providerId="LiveId" clId="{2001D906-B4B7-C14F-8249-F35012854FCE}" dt="2024-06-29T22:35:58.541" v="83" actId="113"/>
        <pc:sldMkLst>
          <pc:docMk/>
          <pc:sldMk cId="51784607" sldId="682"/>
        </pc:sldMkLst>
      </pc:sldChg>
      <pc:sldChg chg="del">
        <pc:chgData name="Jim Fleming" userId="161791bae1afb603" providerId="LiveId" clId="{2001D906-B4B7-C14F-8249-F35012854FCE}" dt="2024-06-29T22:27:06.930" v="14" actId="2696"/>
        <pc:sldMkLst>
          <pc:docMk/>
          <pc:sldMk cId="1278736335" sldId="682"/>
        </pc:sldMkLst>
      </pc:sldChg>
      <pc:sldChg chg="modSp add mod">
        <pc:chgData name="Jim Fleming" userId="161791bae1afb603" providerId="LiveId" clId="{2001D906-B4B7-C14F-8249-F35012854FCE}" dt="2024-06-29T22:37:22.631" v="103" actId="5793"/>
        <pc:sldMkLst>
          <pc:docMk/>
          <pc:sldMk cId="678804310" sldId="683"/>
        </pc:sldMkLst>
      </pc:sldChg>
      <pc:sldChg chg="del">
        <pc:chgData name="Jim Fleming" userId="161791bae1afb603" providerId="LiveId" clId="{2001D906-B4B7-C14F-8249-F35012854FCE}" dt="2024-06-29T22:27:07.898" v="15" actId="2696"/>
        <pc:sldMkLst>
          <pc:docMk/>
          <pc:sldMk cId="3117997863" sldId="683"/>
        </pc:sldMkLst>
      </pc:sldChg>
      <pc:sldChg chg="del">
        <pc:chgData name="Jim Fleming" userId="161791bae1afb603" providerId="LiveId" clId="{2001D906-B4B7-C14F-8249-F35012854FCE}" dt="2024-06-29T22:27:50.266" v="31" actId="2696"/>
        <pc:sldMkLst>
          <pc:docMk/>
          <pc:sldMk cId="1672022718" sldId="684"/>
        </pc:sldMkLst>
      </pc:sldChg>
      <pc:sldChg chg="modSp add mod">
        <pc:chgData name="Jim Fleming" userId="161791bae1afb603" providerId="LiveId" clId="{2001D906-B4B7-C14F-8249-F35012854FCE}" dt="2024-06-29T22:37:29.100" v="108" actId="113"/>
        <pc:sldMkLst>
          <pc:docMk/>
          <pc:sldMk cId="2598065513" sldId="684"/>
        </pc:sldMkLst>
      </pc:sldChg>
      <pc:sldChg chg="del">
        <pc:chgData name="Jim Fleming" userId="161791bae1afb603" providerId="LiveId" clId="{2001D906-B4B7-C14F-8249-F35012854FCE}" dt="2024-06-29T22:27:04.715" v="13" actId="2696"/>
        <pc:sldMkLst>
          <pc:docMk/>
          <pc:sldMk cId="669599798" sldId="685"/>
        </pc:sldMkLst>
      </pc:sldChg>
      <pc:sldChg chg="add ord">
        <pc:chgData name="Jim Fleming" userId="161791bae1afb603" providerId="LiveId" clId="{2001D906-B4B7-C14F-8249-F35012854FCE}" dt="2024-06-29T22:36:48.679" v="90" actId="20578"/>
        <pc:sldMkLst>
          <pc:docMk/>
          <pc:sldMk cId="2071306960" sldId="685"/>
        </pc:sldMkLst>
      </pc:sldChg>
      <pc:sldChg chg="add ord">
        <pc:chgData name="Jim Fleming" userId="161791bae1afb603" providerId="LiveId" clId="{2001D906-B4B7-C14F-8249-F35012854FCE}" dt="2024-06-29T22:36:52.479" v="92" actId="20578"/>
        <pc:sldMkLst>
          <pc:docMk/>
          <pc:sldMk cId="1311466483" sldId="686"/>
        </pc:sldMkLst>
      </pc:sldChg>
      <pc:sldChg chg="del">
        <pc:chgData name="Jim Fleming" userId="161791bae1afb603" providerId="LiveId" clId="{2001D906-B4B7-C14F-8249-F35012854FCE}" dt="2024-06-29T22:29:11.706" v="32" actId="2696"/>
        <pc:sldMkLst>
          <pc:docMk/>
          <pc:sldMk cId="1796571891" sldId="686"/>
        </pc:sldMkLst>
      </pc:sldChg>
      <pc:sldChg chg="add ord">
        <pc:chgData name="Jim Fleming" userId="161791bae1afb603" providerId="LiveId" clId="{2001D906-B4B7-C14F-8249-F35012854FCE}" dt="2024-06-29T22:36:57.069" v="94" actId="20578"/>
        <pc:sldMkLst>
          <pc:docMk/>
          <pc:sldMk cId="3833565974" sldId="687"/>
        </pc:sldMkLst>
      </pc:sldChg>
      <pc:sldChg chg="add ord">
        <pc:chgData name="Jim Fleming" userId="161791bae1afb603" providerId="LiveId" clId="{2001D906-B4B7-C14F-8249-F35012854FCE}" dt="2024-06-29T22:37:41.766" v="112" actId="20578"/>
        <pc:sldMkLst>
          <pc:docMk/>
          <pc:sldMk cId="1850219282" sldId="688"/>
        </pc:sldMkLst>
      </pc:sldChg>
      <pc:sldChg chg="addSp delSp modSp add mod ord">
        <pc:chgData name="Jim Fleming" userId="161791bae1afb603" providerId="LiveId" clId="{2001D906-B4B7-C14F-8249-F35012854FCE}" dt="2024-06-29T22:54:38.634" v="168" actId="20578"/>
        <pc:sldMkLst>
          <pc:docMk/>
          <pc:sldMk cId="2935783491" sldId="689"/>
        </pc:sldMkLst>
      </pc:sldChg>
      <pc:sldChg chg="add ord">
        <pc:chgData name="Jim Fleming" userId="161791bae1afb603" providerId="LiveId" clId="{2001D906-B4B7-C14F-8249-F35012854FCE}" dt="2024-06-29T22:54:44.192" v="170" actId="20578"/>
        <pc:sldMkLst>
          <pc:docMk/>
          <pc:sldMk cId="1205754446" sldId="690"/>
        </pc:sldMkLst>
      </pc:sldChg>
    </pc:docChg>
  </pc:docChgLst>
  <pc:docChgLst>
    <pc:chgData name="Jim Fleming" userId="161791bae1afb603" providerId="LiveId" clId="{04AF140A-04DF-E340-A666-E1642EAB5420}"/>
    <pc:docChg chg="undo custSel addSld delSld modSld sldOrd">
      <pc:chgData name="Jim Fleming" userId="161791bae1afb603" providerId="LiveId" clId="{04AF140A-04DF-E340-A666-E1642EAB5420}" dt="2025-02-15T15:55:42.222" v="641" actId="2696"/>
      <pc:docMkLst>
        <pc:docMk/>
      </pc:docMkLst>
      <pc:sldChg chg="modSp add mod ord">
        <pc:chgData name="Jim Fleming" userId="161791bae1afb603" providerId="LiveId" clId="{04AF140A-04DF-E340-A666-E1642EAB5420}" dt="2025-02-15T15:53:15.118" v="628" actId="20578"/>
        <pc:sldMkLst>
          <pc:docMk/>
          <pc:sldMk cId="2519469948" sldId="469"/>
        </pc:sldMkLst>
      </pc:sldChg>
      <pc:sldChg chg="del">
        <pc:chgData name="Jim Fleming" userId="161791bae1afb603" providerId="LiveId" clId="{04AF140A-04DF-E340-A666-E1642EAB5420}" dt="2025-02-09T18:44:55.001" v="22" actId="2696"/>
        <pc:sldMkLst>
          <pc:docMk/>
          <pc:sldMk cId="1321751761" sldId="471"/>
        </pc:sldMkLst>
      </pc:sldChg>
      <pc:sldChg chg="ord">
        <pc:chgData name="Jim Fleming" userId="161791bae1afb603" providerId="LiveId" clId="{04AF140A-04DF-E340-A666-E1642EAB5420}" dt="2025-02-15T15:33:55.256" v="44" actId="20578"/>
        <pc:sldMkLst>
          <pc:docMk/>
          <pc:sldMk cId="1160219604" sldId="501"/>
        </pc:sldMkLst>
      </pc:sldChg>
      <pc:sldChg chg="del">
        <pc:chgData name="Jim Fleming" userId="161791bae1afb603" providerId="LiveId" clId="{04AF140A-04DF-E340-A666-E1642EAB5420}" dt="2025-02-09T18:45:45.963" v="41" actId="2696"/>
        <pc:sldMkLst>
          <pc:docMk/>
          <pc:sldMk cId="3517844600" sldId="502"/>
        </pc:sldMkLst>
      </pc:sldChg>
      <pc:sldChg chg="ord">
        <pc:chgData name="Jim Fleming" userId="161791bae1afb603" providerId="LiveId" clId="{04AF140A-04DF-E340-A666-E1642EAB5420}" dt="2025-02-15T15:33:55.256" v="44" actId="20578"/>
        <pc:sldMkLst>
          <pc:docMk/>
          <pc:sldMk cId="1410470191" sldId="504"/>
        </pc:sldMkLst>
      </pc:sldChg>
      <pc:sldChg chg="del">
        <pc:chgData name="Jim Fleming" userId="161791bae1afb603" providerId="LiveId" clId="{04AF140A-04DF-E340-A666-E1642EAB5420}" dt="2025-02-09T18:45:49.722" v="43" actId="2696"/>
        <pc:sldMkLst>
          <pc:docMk/>
          <pc:sldMk cId="393940001" sldId="651"/>
        </pc:sldMkLst>
      </pc:sldChg>
      <pc:sldChg chg="modSp mod">
        <pc:chgData name="Jim Fleming" userId="161791bae1afb603" providerId="LiveId" clId="{04AF140A-04DF-E340-A666-E1642EAB5420}" dt="2025-02-09T18:44:37.696" v="14" actId="20577"/>
        <pc:sldMkLst>
          <pc:docMk/>
          <pc:sldMk cId="459436214" sldId="757"/>
        </pc:sldMkLst>
        <pc:spChg chg="mod">
          <ac:chgData name="Jim Fleming" userId="161791bae1afb603" providerId="LiveId" clId="{04AF140A-04DF-E340-A666-E1642EAB5420}" dt="2025-02-09T18:44:37.696" v="14" actId="20577"/>
          <ac:spMkLst>
            <pc:docMk/>
            <pc:sldMk cId="459436214" sldId="757"/>
            <ac:spMk id="2" creationId="{B64173DF-7214-0231-8732-A8AC687DF228}"/>
          </ac:spMkLst>
        </pc:spChg>
      </pc:sldChg>
      <pc:sldChg chg="del">
        <pc:chgData name="Jim Fleming" userId="161791bae1afb603" providerId="LiveId" clId="{04AF140A-04DF-E340-A666-E1642EAB5420}" dt="2025-02-09T18:45:48.051" v="42" actId="2696"/>
        <pc:sldMkLst>
          <pc:docMk/>
          <pc:sldMk cId="559540046" sldId="760"/>
        </pc:sldMkLst>
      </pc:sldChg>
      <pc:sldChg chg="del">
        <pc:chgData name="Jim Fleming" userId="161791bae1afb603" providerId="LiveId" clId="{04AF140A-04DF-E340-A666-E1642EAB5420}" dt="2025-02-09T18:44:57.097" v="25" actId="2696"/>
        <pc:sldMkLst>
          <pc:docMk/>
          <pc:sldMk cId="2229715953" sldId="761"/>
        </pc:sldMkLst>
      </pc:sldChg>
      <pc:sldChg chg="del">
        <pc:chgData name="Jim Fleming" userId="161791bae1afb603" providerId="LiveId" clId="{04AF140A-04DF-E340-A666-E1642EAB5420}" dt="2025-02-09T18:45:43.512" v="38" actId="2696"/>
        <pc:sldMkLst>
          <pc:docMk/>
          <pc:sldMk cId="4029643491" sldId="781"/>
        </pc:sldMkLst>
      </pc:sldChg>
      <pc:sldChg chg="del">
        <pc:chgData name="Jim Fleming" userId="161791bae1afb603" providerId="LiveId" clId="{04AF140A-04DF-E340-A666-E1642EAB5420}" dt="2025-02-09T18:44:46.207" v="17" actId="2696"/>
        <pc:sldMkLst>
          <pc:docMk/>
          <pc:sldMk cId="2205661211" sldId="787"/>
        </pc:sldMkLst>
      </pc:sldChg>
      <pc:sldChg chg="del">
        <pc:chgData name="Jim Fleming" userId="161791bae1afb603" providerId="LiveId" clId="{04AF140A-04DF-E340-A666-E1642EAB5420}" dt="2025-02-09T18:45:44.280" v="39" actId="2696"/>
        <pc:sldMkLst>
          <pc:docMk/>
          <pc:sldMk cId="3778052127" sldId="789"/>
        </pc:sldMkLst>
      </pc:sldChg>
      <pc:sldChg chg="del">
        <pc:chgData name="Jim Fleming" userId="161791bae1afb603" providerId="LiveId" clId="{04AF140A-04DF-E340-A666-E1642EAB5420}" dt="2025-02-09T18:44:42.019" v="15" actId="2696"/>
        <pc:sldMkLst>
          <pc:docMk/>
          <pc:sldMk cId="48196431" sldId="790"/>
        </pc:sldMkLst>
      </pc:sldChg>
      <pc:sldChg chg="del">
        <pc:chgData name="Jim Fleming" userId="161791bae1afb603" providerId="LiveId" clId="{04AF140A-04DF-E340-A666-E1642EAB5420}" dt="2025-02-09T18:45:44.899" v="40" actId="2696"/>
        <pc:sldMkLst>
          <pc:docMk/>
          <pc:sldMk cId="4232756528" sldId="791"/>
        </pc:sldMkLst>
      </pc:sldChg>
      <pc:sldChg chg="del">
        <pc:chgData name="Jim Fleming" userId="161791bae1afb603" providerId="LiveId" clId="{04AF140A-04DF-E340-A666-E1642EAB5420}" dt="2025-02-09T18:44:49.368" v="19" actId="2696"/>
        <pc:sldMkLst>
          <pc:docMk/>
          <pc:sldMk cId="1806152964" sldId="792"/>
        </pc:sldMkLst>
      </pc:sldChg>
      <pc:sldChg chg="del">
        <pc:chgData name="Jim Fleming" userId="161791bae1afb603" providerId="LiveId" clId="{04AF140A-04DF-E340-A666-E1642EAB5420}" dt="2025-02-09T18:44:49.792" v="20" actId="2696"/>
        <pc:sldMkLst>
          <pc:docMk/>
          <pc:sldMk cId="79246882" sldId="793"/>
        </pc:sldMkLst>
      </pc:sldChg>
      <pc:sldChg chg="del">
        <pc:chgData name="Jim Fleming" userId="161791bae1afb603" providerId="LiveId" clId="{04AF140A-04DF-E340-A666-E1642EAB5420}" dt="2025-02-09T18:44:50.217" v="21" actId="2696"/>
        <pc:sldMkLst>
          <pc:docMk/>
          <pc:sldMk cId="802623318" sldId="795"/>
        </pc:sldMkLst>
      </pc:sldChg>
      <pc:sldChg chg="ord">
        <pc:chgData name="Jim Fleming" userId="161791bae1afb603" providerId="LiveId" clId="{04AF140A-04DF-E340-A666-E1642EAB5420}" dt="2025-02-15T15:33:55.256" v="44" actId="20578"/>
        <pc:sldMkLst>
          <pc:docMk/>
          <pc:sldMk cId="984472406" sldId="796"/>
        </pc:sldMkLst>
      </pc:sldChg>
      <pc:sldChg chg="modSp mod ord">
        <pc:chgData name="Jim Fleming" userId="161791bae1afb603" providerId="LiveId" clId="{04AF140A-04DF-E340-A666-E1642EAB5420}" dt="2025-02-15T15:51:15.800" v="625" actId="400"/>
        <pc:sldMkLst>
          <pc:docMk/>
          <pc:sldMk cId="150644849" sldId="797"/>
        </pc:sldMkLst>
        <pc:spChg chg="mod">
          <ac:chgData name="Jim Fleming" userId="161791bae1afb603" providerId="LiveId" clId="{04AF140A-04DF-E340-A666-E1642EAB5420}" dt="2025-02-15T15:51:15.800" v="625" actId="400"/>
          <ac:spMkLst>
            <pc:docMk/>
            <pc:sldMk cId="150644849" sldId="797"/>
            <ac:spMk id="9" creationId="{12224BD5-E5F5-7A00-658F-A3CD47F42194}"/>
          </ac:spMkLst>
        </pc:spChg>
      </pc:sldChg>
      <pc:sldChg chg="ord">
        <pc:chgData name="Jim Fleming" userId="161791bae1afb603" providerId="LiveId" clId="{04AF140A-04DF-E340-A666-E1642EAB5420}" dt="2025-02-15T15:33:55.256" v="44" actId="20578"/>
        <pc:sldMkLst>
          <pc:docMk/>
          <pc:sldMk cId="2015710570" sldId="798"/>
        </pc:sldMkLst>
      </pc:sldChg>
      <pc:sldChg chg="ord">
        <pc:chgData name="Jim Fleming" userId="161791bae1afb603" providerId="LiveId" clId="{04AF140A-04DF-E340-A666-E1642EAB5420}" dt="2025-02-15T15:33:55.256" v="44" actId="20578"/>
        <pc:sldMkLst>
          <pc:docMk/>
          <pc:sldMk cId="1832362076" sldId="799"/>
        </pc:sldMkLst>
      </pc:sldChg>
      <pc:sldChg chg="ord">
        <pc:chgData name="Jim Fleming" userId="161791bae1afb603" providerId="LiveId" clId="{04AF140A-04DF-E340-A666-E1642EAB5420}" dt="2025-02-15T15:33:55.256" v="44" actId="20578"/>
        <pc:sldMkLst>
          <pc:docMk/>
          <pc:sldMk cId="3892080069" sldId="800"/>
        </pc:sldMkLst>
      </pc:sldChg>
      <pc:sldChg chg="modSp add mod ord">
        <pc:chgData name="Jim Fleming" userId="161791bae1afb603" providerId="LiveId" clId="{04AF140A-04DF-E340-A666-E1642EAB5420}" dt="2025-02-15T15:54:51.936" v="637" actId="20578"/>
        <pc:sldMkLst>
          <pc:docMk/>
          <pc:sldMk cId="1880152874" sldId="801"/>
        </pc:sldMkLst>
      </pc:sldChg>
      <pc:sldChg chg="del">
        <pc:chgData name="Jim Fleming" userId="161791bae1afb603" providerId="LiveId" clId="{04AF140A-04DF-E340-A666-E1642EAB5420}" dt="2025-02-09T18:44:44.351" v="16" actId="2696"/>
        <pc:sldMkLst>
          <pc:docMk/>
          <pc:sldMk cId="3507236563" sldId="801"/>
        </pc:sldMkLst>
      </pc:sldChg>
      <pc:sldChg chg="del">
        <pc:chgData name="Jim Fleming" userId="161791bae1afb603" providerId="LiveId" clId="{04AF140A-04DF-E340-A666-E1642EAB5420}" dt="2025-02-09T18:44:46.856" v="18" actId="2696"/>
        <pc:sldMkLst>
          <pc:docMk/>
          <pc:sldMk cId="2720246586" sldId="802"/>
        </pc:sldMkLst>
      </pc:sldChg>
      <pc:sldChg chg="modSp add mod ord">
        <pc:chgData name="Jim Fleming" userId="161791bae1afb603" providerId="LiveId" clId="{04AF140A-04DF-E340-A666-E1642EAB5420}" dt="2025-02-15T15:54:27.820" v="635" actId="20578"/>
        <pc:sldMkLst>
          <pc:docMk/>
          <pc:sldMk cId="3646654082" sldId="802"/>
        </pc:sldMkLst>
      </pc:sldChg>
      <pc:sldChg chg="del">
        <pc:chgData name="Jim Fleming" userId="161791bae1afb603" providerId="LiveId" clId="{04AF140A-04DF-E340-A666-E1642EAB5420}" dt="2025-02-09T18:44:56.482" v="24" actId="2696"/>
        <pc:sldMkLst>
          <pc:docMk/>
          <pc:sldMk cId="1233677395" sldId="803"/>
        </pc:sldMkLst>
      </pc:sldChg>
      <pc:sldChg chg="modSp add mod">
        <pc:chgData name="Jim Fleming" userId="161791bae1afb603" providerId="LiveId" clId="{04AF140A-04DF-E340-A666-E1642EAB5420}" dt="2025-02-15T15:35:51.260" v="57" actId="14100"/>
        <pc:sldMkLst>
          <pc:docMk/>
          <pc:sldMk cId="2826285604" sldId="803"/>
        </pc:sldMkLst>
      </pc:sldChg>
      <pc:sldChg chg="del">
        <pc:chgData name="Jim Fleming" userId="161791bae1afb603" providerId="LiveId" clId="{04AF140A-04DF-E340-A666-E1642EAB5420}" dt="2025-02-09T18:44:55.666" v="23" actId="2696"/>
        <pc:sldMkLst>
          <pc:docMk/>
          <pc:sldMk cId="1173352343" sldId="804"/>
        </pc:sldMkLst>
      </pc:sldChg>
      <pc:sldChg chg="modSp add mod">
        <pc:chgData name="Jim Fleming" userId="161791bae1afb603" providerId="LiveId" clId="{04AF140A-04DF-E340-A666-E1642EAB5420}" dt="2025-02-15T15:36:44.112" v="77" actId="20577"/>
        <pc:sldMkLst>
          <pc:docMk/>
          <pc:sldMk cId="4021552692" sldId="804"/>
        </pc:sldMkLst>
      </pc:sldChg>
      <pc:sldChg chg="modSp add mod ord">
        <pc:chgData name="Jim Fleming" userId="161791bae1afb603" providerId="LiveId" clId="{04AF140A-04DF-E340-A666-E1642EAB5420}" dt="2025-02-15T15:54:02.683" v="633" actId="20578"/>
        <pc:sldMkLst>
          <pc:docMk/>
          <pc:sldMk cId="3859343253" sldId="805"/>
        </pc:sldMkLst>
        <pc:spChg chg="mod">
          <ac:chgData name="Jim Fleming" userId="161791bae1afb603" providerId="LiveId" clId="{04AF140A-04DF-E340-A666-E1642EAB5420}" dt="2025-02-15T15:37:36.696" v="88" actId="20577"/>
          <ac:spMkLst>
            <pc:docMk/>
            <pc:sldMk cId="3859343253" sldId="805"/>
            <ac:spMk id="2" creationId="{A3723814-71D5-3DE6-BFCC-E788603A96A0}"/>
          </ac:spMkLst>
        </pc:spChg>
        <pc:spChg chg="mod">
          <ac:chgData name="Jim Fleming" userId="161791bae1afb603" providerId="LiveId" clId="{04AF140A-04DF-E340-A666-E1642EAB5420}" dt="2025-02-15T15:37:59.166" v="91" actId="20577"/>
          <ac:spMkLst>
            <pc:docMk/>
            <pc:sldMk cId="3859343253" sldId="805"/>
            <ac:spMk id="3" creationId="{4330723D-1527-3F69-D1EF-73770BEB2EB4}"/>
          </ac:spMkLst>
        </pc:spChg>
      </pc:sldChg>
      <pc:sldChg chg="del">
        <pc:chgData name="Jim Fleming" userId="161791bae1afb603" providerId="LiveId" clId="{04AF140A-04DF-E340-A666-E1642EAB5420}" dt="2025-02-09T18:44:57.753" v="26" actId="2696"/>
        <pc:sldMkLst>
          <pc:docMk/>
          <pc:sldMk cId="4010201646" sldId="805"/>
        </pc:sldMkLst>
      </pc:sldChg>
      <pc:sldChg chg="del">
        <pc:chgData name="Jim Fleming" userId="161791bae1afb603" providerId="LiveId" clId="{04AF140A-04DF-E340-A666-E1642EAB5420}" dt="2025-02-09T18:44:59.619" v="27" actId="2696"/>
        <pc:sldMkLst>
          <pc:docMk/>
          <pc:sldMk cId="1091875275" sldId="806"/>
        </pc:sldMkLst>
      </pc:sldChg>
      <pc:sldChg chg="modSp add mod ord">
        <pc:chgData name="Jim Fleming" userId="161791bae1afb603" providerId="LiveId" clId="{04AF140A-04DF-E340-A666-E1642EAB5420}" dt="2025-02-15T15:54:17.227" v="634" actId="20578"/>
        <pc:sldMkLst>
          <pc:docMk/>
          <pc:sldMk cId="4033593973" sldId="806"/>
        </pc:sldMkLst>
      </pc:sldChg>
      <pc:sldChg chg="addSp delSp modSp new mod ord">
        <pc:chgData name="Jim Fleming" userId="161791bae1afb603" providerId="LiveId" clId="{04AF140A-04DF-E340-A666-E1642EAB5420}" dt="2025-02-15T15:54:35.047" v="636" actId="20578"/>
        <pc:sldMkLst>
          <pc:docMk/>
          <pc:sldMk cId="3728217671" sldId="807"/>
        </pc:sldMkLst>
      </pc:sldChg>
      <pc:sldChg chg="modSp add mod ord">
        <pc:chgData name="Jim Fleming" userId="161791bae1afb603" providerId="LiveId" clId="{04AF140A-04DF-E340-A666-E1642EAB5420}" dt="2025-02-15T15:54:35.047" v="636" actId="20578"/>
        <pc:sldMkLst>
          <pc:docMk/>
          <pc:sldMk cId="3697340365" sldId="808"/>
        </pc:sldMkLst>
      </pc:sldChg>
      <pc:sldChg chg="modSp add mod ord">
        <pc:chgData name="Jim Fleming" userId="161791bae1afb603" providerId="LiveId" clId="{04AF140A-04DF-E340-A666-E1642EAB5420}" dt="2025-02-15T15:54:35.047" v="636" actId="20578"/>
        <pc:sldMkLst>
          <pc:docMk/>
          <pc:sldMk cId="1597018548" sldId="809"/>
        </pc:sldMkLst>
      </pc:sldChg>
      <pc:sldChg chg="modSp add mod ord replId">
        <pc:chgData name="Jim Fleming" userId="161791bae1afb603" providerId="LiveId" clId="{04AF140A-04DF-E340-A666-E1642EAB5420}" dt="2025-02-15T15:54:35.047" v="636" actId="20578"/>
        <pc:sldMkLst>
          <pc:docMk/>
          <pc:sldMk cId="675467432" sldId="810"/>
        </pc:sldMkLst>
      </pc:sldChg>
      <pc:sldChg chg="modSp add mod ord">
        <pc:chgData name="Jim Fleming" userId="161791bae1afb603" providerId="LiveId" clId="{04AF140A-04DF-E340-A666-E1642EAB5420}" dt="2025-02-15T15:54:35.047" v="636" actId="20578"/>
        <pc:sldMkLst>
          <pc:docMk/>
          <pc:sldMk cId="3044115548" sldId="811"/>
        </pc:sldMkLst>
      </pc:sldChg>
      <pc:sldChg chg="modSp add mod ord">
        <pc:chgData name="Jim Fleming" userId="161791bae1afb603" providerId="LiveId" clId="{04AF140A-04DF-E340-A666-E1642EAB5420}" dt="2025-02-15T15:54:35.047" v="636" actId="20578"/>
        <pc:sldMkLst>
          <pc:docMk/>
          <pc:sldMk cId="9075129" sldId="812"/>
        </pc:sldMkLst>
      </pc:sldChg>
      <pc:sldChg chg="add ord">
        <pc:chgData name="Jim Fleming" userId="161791bae1afb603" providerId="LiveId" clId="{04AF140A-04DF-E340-A666-E1642EAB5420}" dt="2025-02-15T15:54:35.047" v="636" actId="20578"/>
        <pc:sldMkLst>
          <pc:docMk/>
          <pc:sldMk cId="2336322228" sldId="813"/>
        </pc:sldMkLst>
      </pc:sldChg>
      <pc:sldChg chg="modSp add mod ord">
        <pc:chgData name="Jim Fleming" userId="161791bae1afb603" providerId="LiveId" clId="{04AF140A-04DF-E340-A666-E1642EAB5420}" dt="2025-02-15T15:53:15.118" v="628" actId="20578"/>
        <pc:sldMkLst>
          <pc:docMk/>
          <pc:sldMk cId="2090696723" sldId="814"/>
        </pc:sldMkLst>
      </pc:sldChg>
      <pc:sldChg chg="add del">
        <pc:chgData name="Jim Fleming" userId="161791bae1afb603" providerId="LiveId" clId="{04AF140A-04DF-E340-A666-E1642EAB5420}" dt="2025-02-15T15:49:41.431" v="610" actId="2696"/>
        <pc:sldMkLst>
          <pc:docMk/>
          <pc:sldMk cId="3205678448" sldId="814"/>
        </pc:sldMkLst>
      </pc:sldChg>
      <pc:sldChg chg="add del ord">
        <pc:chgData name="Jim Fleming" userId="161791bae1afb603" providerId="LiveId" clId="{04AF140A-04DF-E340-A666-E1642EAB5420}" dt="2025-02-15T15:55:28.057" v="640" actId="2696"/>
        <pc:sldMkLst>
          <pc:docMk/>
          <pc:sldMk cId="3992903565" sldId="815"/>
        </pc:sldMkLst>
      </pc:sldChg>
      <pc:sldChg chg="add">
        <pc:chgData name="Jim Fleming" userId="161791bae1afb603" providerId="LiveId" clId="{04AF140A-04DF-E340-A666-E1642EAB5420}" dt="2025-02-15T15:53:44.781" v="629" actId="2890"/>
        <pc:sldMkLst>
          <pc:docMk/>
          <pc:sldMk cId="780834744" sldId="816"/>
        </pc:sldMkLst>
      </pc:sldChg>
      <pc:sldChg chg="add">
        <pc:chgData name="Jim Fleming" userId="161791bae1afb603" providerId="LiveId" clId="{04AF140A-04DF-E340-A666-E1642EAB5420}" dt="2025-02-15T15:53:47.735" v="630" actId="2890"/>
        <pc:sldMkLst>
          <pc:docMk/>
          <pc:sldMk cId="902992925" sldId="817"/>
        </pc:sldMkLst>
      </pc:sldChg>
      <pc:sldChg chg="add del ord replId">
        <pc:chgData name="Jim Fleming" userId="161791bae1afb603" providerId="LiveId" clId="{04AF140A-04DF-E340-A666-E1642EAB5420}" dt="2025-02-15T15:55:42.222" v="641" actId="2696"/>
        <pc:sldMkLst>
          <pc:docMk/>
          <pc:sldMk cId="2401999192" sldId="818"/>
        </pc:sldMkLst>
      </pc:sldChg>
      <pc:sldChg chg="add">
        <pc:chgData name="Jim Fleming" userId="161791bae1afb603" providerId="LiveId" clId="{04AF140A-04DF-E340-A666-E1642EAB5420}" dt="2025-02-15T15:53:49.806" v="631" actId="2890"/>
        <pc:sldMkLst>
          <pc:docMk/>
          <pc:sldMk cId="1931304875" sldId="819"/>
        </pc:sldMkLst>
      </pc:sldChg>
      <pc:sldChg chg="add replId">
        <pc:chgData name="Jim Fleming" userId="161791bae1afb603" providerId="LiveId" clId="{04AF140A-04DF-E340-A666-E1642EAB5420}" dt="2025-02-15T15:53:49.806" v="631" actId="2890"/>
        <pc:sldMkLst>
          <pc:docMk/>
          <pc:sldMk cId="501885271" sldId="820"/>
        </pc:sldMkLst>
      </pc:sldChg>
      <pc:sldChg chg="add replId">
        <pc:chgData name="Jim Fleming" userId="161791bae1afb603" providerId="LiveId" clId="{04AF140A-04DF-E340-A666-E1642EAB5420}" dt="2025-02-15T15:53:49.806" v="631" actId="2890"/>
        <pc:sldMkLst>
          <pc:docMk/>
          <pc:sldMk cId="3750872592" sldId="821"/>
        </pc:sldMkLst>
      </pc:sldChg>
      <pc:sldChg chg="add ord replId">
        <pc:chgData name="Jim Fleming" userId="161791bae1afb603" providerId="LiveId" clId="{04AF140A-04DF-E340-A666-E1642EAB5420}" dt="2025-02-15T15:55:07.139" v="639" actId="20578"/>
        <pc:sldMkLst>
          <pc:docMk/>
          <pc:sldMk cId="3375421223" sldId="822"/>
        </pc:sldMkLst>
      </pc:sldChg>
    </pc:docChg>
  </pc:docChgLst>
  <pc:docChgLst>
    <pc:chgData name="Jim Fleming" userId="161791bae1afb603" providerId="LiveId" clId="{5B719752-9E95-2D42-9B82-EAF10FD299CB}"/>
    <pc:docChg chg="undo custSel addSld delSld modSld sldOrd">
      <pc:chgData name="Jim Fleming" userId="161791bae1afb603" providerId="LiveId" clId="{5B719752-9E95-2D42-9B82-EAF10FD299CB}" dt="2023-09-30T23:25:07.058" v="173" actId="20578"/>
      <pc:docMkLst>
        <pc:docMk/>
      </pc:docMkLst>
      <pc:sldChg chg="modSp mod ord">
        <pc:chgData name="Jim Fleming" userId="161791bae1afb603" providerId="LiveId" clId="{5B719752-9E95-2D42-9B82-EAF10FD299CB}" dt="2023-09-30T23:07:07.469" v="45" actId="20578"/>
        <pc:sldMkLst>
          <pc:docMk/>
          <pc:sldMk cId="95395388" sldId="487"/>
        </pc:sldMkLst>
      </pc:sldChg>
      <pc:sldChg chg="addSp modSp add mod">
        <pc:chgData name="Jim Fleming" userId="161791bae1afb603" providerId="LiveId" clId="{5B719752-9E95-2D42-9B82-EAF10FD299CB}" dt="2023-09-30T23:23:13.191" v="163" actId="1076"/>
        <pc:sldMkLst>
          <pc:docMk/>
          <pc:sldMk cId="1321751761" sldId="491"/>
        </pc:sldMkLst>
      </pc:sldChg>
      <pc:sldChg chg="modSp mod">
        <pc:chgData name="Jim Fleming" userId="161791bae1afb603" providerId="LiveId" clId="{5B719752-9E95-2D42-9B82-EAF10FD299CB}" dt="2023-09-30T23:05:10.819" v="19" actId="20577"/>
        <pc:sldMkLst>
          <pc:docMk/>
          <pc:sldMk cId="585080306" sldId="521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82948758" sldId="523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3286281656" sldId="524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3699286296" sldId="525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2034044102" sldId="526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2524198332" sldId="527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1522105617" sldId="528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1722007129" sldId="529"/>
        </pc:sldMkLst>
      </pc:sldChg>
      <pc:sldChg chg="del">
        <pc:chgData name="Jim Fleming" userId="161791bae1afb603" providerId="LiveId" clId="{5B719752-9E95-2D42-9B82-EAF10FD299CB}" dt="2023-09-30T23:06:45.197" v="40" actId="2696"/>
        <pc:sldMkLst>
          <pc:docMk/>
          <pc:sldMk cId="3610940258" sldId="531"/>
        </pc:sldMkLst>
      </pc:sldChg>
      <pc:sldChg chg="add">
        <pc:chgData name="Jim Fleming" userId="161791bae1afb603" providerId="LiveId" clId="{5B719752-9E95-2D42-9B82-EAF10FD299CB}" dt="2023-09-30T23:06:48.257" v="41" actId="2890"/>
        <pc:sldMkLst>
          <pc:docMk/>
          <pc:sldMk cId="3985397852" sldId="531"/>
        </pc:sldMkLst>
      </pc:sldChg>
      <pc:sldChg chg="add">
        <pc:chgData name="Jim Fleming" userId="161791bae1afb603" providerId="LiveId" clId="{5B719752-9E95-2D42-9B82-EAF10FD299CB}" dt="2023-09-30T23:06:56.095" v="42" actId="2890"/>
        <pc:sldMkLst>
          <pc:docMk/>
          <pc:sldMk cId="1040975170" sldId="532"/>
        </pc:sldMkLst>
      </pc:sldChg>
      <pc:sldChg chg="add replId">
        <pc:chgData name="Jim Fleming" userId="161791bae1afb603" providerId="LiveId" clId="{5B719752-9E95-2D42-9B82-EAF10FD299CB}" dt="2023-09-30T23:06:56.095" v="42" actId="2890"/>
        <pc:sldMkLst>
          <pc:docMk/>
          <pc:sldMk cId="2800853017" sldId="533"/>
        </pc:sldMkLst>
      </pc:sldChg>
      <pc:sldChg chg="add del">
        <pc:chgData name="Jim Fleming" userId="161791bae1afb603" providerId="LiveId" clId="{5B719752-9E95-2D42-9B82-EAF10FD299CB}" dt="2023-09-30T23:20:23.409" v="149" actId="2696"/>
        <pc:sldMkLst>
          <pc:docMk/>
          <pc:sldMk cId="1799413008" sldId="534"/>
        </pc:sldMkLst>
      </pc:sldChg>
      <pc:sldChg chg="add del replId">
        <pc:chgData name="Jim Fleming" userId="161791bae1afb603" providerId="LiveId" clId="{5B719752-9E95-2D42-9B82-EAF10FD299CB}" dt="2023-09-30T23:24:37.593" v="171" actId="2696"/>
        <pc:sldMkLst>
          <pc:docMk/>
          <pc:sldMk cId="2836547102" sldId="535"/>
        </pc:sldMkLst>
      </pc:sldChg>
      <pc:sldChg chg="add replId">
        <pc:chgData name="Jim Fleming" userId="161791bae1afb603" providerId="LiveId" clId="{5B719752-9E95-2D42-9B82-EAF10FD299CB}" dt="2023-09-30T23:06:58.725" v="43" actId="2890"/>
        <pc:sldMkLst>
          <pc:docMk/>
          <pc:sldMk cId="1391293919" sldId="536"/>
        </pc:sldMkLst>
      </pc:sldChg>
      <pc:sldChg chg="add replId">
        <pc:chgData name="Jim Fleming" userId="161791bae1afb603" providerId="LiveId" clId="{5B719752-9E95-2D42-9B82-EAF10FD299CB}" dt="2023-09-30T23:06:58.725" v="43" actId="2890"/>
        <pc:sldMkLst>
          <pc:docMk/>
          <pc:sldMk cId="3549934985" sldId="537"/>
        </pc:sldMkLst>
      </pc:sldChg>
      <pc:sldChg chg="add">
        <pc:chgData name="Jim Fleming" userId="161791bae1afb603" providerId="LiveId" clId="{5B719752-9E95-2D42-9B82-EAF10FD299CB}" dt="2023-09-30T23:07:03.730" v="44" actId="2890"/>
        <pc:sldMkLst>
          <pc:docMk/>
          <pc:sldMk cId="1797093622" sldId="538"/>
        </pc:sldMkLst>
      </pc:sldChg>
      <pc:sldChg chg="addSp delSp modSp add mod ord replId">
        <pc:chgData name="Jim Fleming" userId="161791bae1afb603" providerId="LiveId" clId="{5B719752-9E95-2D42-9B82-EAF10FD299CB}" dt="2023-09-30T23:25:05.355" v="172" actId="20578"/>
        <pc:sldMkLst>
          <pc:docMk/>
          <pc:sldMk cId="3433638524" sldId="539"/>
        </pc:sldMkLst>
      </pc:sldChg>
      <pc:sldChg chg="add del replId">
        <pc:chgData name="Jim Fleming" userId="161791bae1afb603" providerId="LiveId" clId="{5B719752-9E95-2D42-9B82-EAF10FD299CB}" dt="2023-09-30T23:17:16.333" v="136" actId="2696"/>
        <pc:sldMkLst>
          <pc:docMk/>
          <pc:sldMk cId="3960375791" sldId="540"/>
        </pc:sldMkLst>
      </pc:sldChg>
      <pc:sldChg chg="add del replId">
        <pc:chgData name="Jim Fleming" userId="161791bae1afb603" providerId="LiveId" clId="{5B719752-9E95-2D42-9B82-EAF10FD299CB}" dt="2023-09-30T23:17:16.832" v="137" actId="2696"/>
        <pc:sldMkLst>
          <pc:docMk/>
          <pc:sldMk cId="3346618873" sldId="541"/>
        </pc:sldMkLst>
      </pc:sldChg>
      <pc:sldChg chg="add del replId">
        <pc:chgData name="Jim Fleming" userId="161791bae1afb603" providerId="LiveId" clId="{5B719752-9E95-2D42-9B82-EAF10FD299CB}" dt="2023-09-30T23:17:18.571" v="138" actId="2696"/>
        <pc:sldMkLst>
          <pc:docMk/>
          <pc:sldMk cId="1968117083" sldId="542"/>
        </pc:sldMkLst>
      </pc:sldChg>
      <pc:sldChg chg="add replId">
        <pc:chgData name="Jim Fleming" userId="161791bae1afb603" providerId="LiveId" clId="{5B719752-9E95-2D42-9B82-EAF10FD299CB}" dt="2023-09-30T23:07:03.730" v="44" actId="2890"/>
        <pc:sldMkLst>
          <pc:docMk/>
          <pc:sldMk cId="485338254" sldId="543"/>
        </pc:sldMkLst>
      </pc:sldChg>
      <pc:sldChg chg="modSp add mod ord modShow">
        <pc:chgData name="Jim Fleming" userId="161791bae1afb603" providerId="LiveId" clId="{5B719752-9E95-2D42-9B82-EAF10FD299CB}" dt="2023-09-30T23:14:10.903" v="112" actId="404"/>
        <pc:sldMkLst>
          <pc:docMk/>
          <pc:sldMk cId="2568498572" sldId="544"/>
        </pc:sldMkLst>
      </pc:sldChg>
      <pc:sldChg chg="modSp add mod ord modShow">
        <pc:chgData name="Jim Fleming" userId="161791bae1afb603" providerId="LiveId" clId="{5B719752-9E95-2D42-9B82-EAF10FD299CB}" dt="2023-09-30T23:09:44.525" v="63" actId="729"/>
        <pc:sldMkLst>
          <pc:docMk/>
          <pc:sldMk cId="3656160492" sldId="545"/>
        </pc:sldMkLst>
      </pc:sldChg>
      <pc:sldChg chg="modSp add mod ord modShow">
        <pc:chgData name="Jim Fleming" userId="161791bae1afb603" providerId="LiveId" clId="{5B719752-9E95-2D42-9B82-EAF10FD299CB}" dt="2023-09-30T23:15:00.760" v="116" actId="20577"/>
        <pc:sldMkLst>
          <pc:docMk/>
          <pc:sldMk cId="3815720884" sldId="546"/>
        </pc:sldMkLst>
      </pc:sldChg>
      <pc:sldChg chg="modSp add mod ord modShow">
        <pc:chgData name="Jim Fleming" userId="161791bae1afb603" providerId="LiveId" clId="{5B719752-9E95-2D42-9B82-EAF10FD299CB}" dt="2023-09-30T23:16:27.176" v="131"/>
        <pc:sldMkLst>
          <pc:docMk/>
          <pc:sldMk cId="1845292652" sldId="547"/>
        </pc:sldMkLst>
      </pc:sldChg>
      <pc:sldChg chg="modSp add mod ord modShow">
        <pc:chgData name="Jim Fleming" userId="161791bae1afb603" providerId="LiveId" clId="{5B719752-9E95-2D42-9B82-EAF10FD299CB}" dt="2023-09-30T23:25:07.058" v="173" actId="20578"/>
        <pc:sldMkLst>
          <pc:docMk/>
          <pc:sldMk cId="4127736994" sldId="548"/>
        </pc:sldMkLst>
      </pc:sldChg>
      <pc:sldChg chg="add del mod ord modShow">
        <pc:chgData name="Jim Fleming" userId="161791bae1afb603" providerId="LiveId" clId="{5B719752-9E95-2D42-9B82-EAF10FD299CB}" dt="2023-09-30T23:17:09.519" v="134" actId="2696"/>
        <pc:sldMkLst>
          <pc:docMk/>
          <pc:sldMk cId="955418703" sldId="549"/>
        </pc:sldMkLst>
      </pc:sldChg>
      <pc:sldChg chg="modSp add mod ord modShow">
        <pc:chgData name="Jim Fleming" userId="161791bae1afb603" providerId="LiveId" clId="{5B719752-9E95-2D42-9B82-EAF10FD299CB}" dt="2023-09-30T23:10:30.703" v="70" actId="20577"/>
        <pc:sldMkLst>
          <pc:docMk/>
          <pc:sldMk cId="2520584871" sldId="550"/>
        </pc:sldMkLst>
      </pc:sldChg>
      <pc:sldChg chg="addSp delSp modSp add mod">
        <pc:chgData name="Jim Fleming" userId="161791bae1afb603" providerId="LiveId" clId="{5B719752-9E95-2D42-9B82-EAF10FD299CB}" dt="2023-09-30T23:13:08.113" v="106" actId="20577"/>
        <pc:sldMkLst>
          <pc:docMk/>
          <pc:sldMk cId="1614688810" sldId="551"/>
        </pc:sldMkLst>
      </pc:sldChg>
      <pc:sldChg chg="add del ord">
        <pc:chgData name="Jim Fleming" userId="161791bae1afb603" providerId="LiveId" clId="{5B719752-9E95-2D42-9B82-EAF10FD299CB}" dt="2023-09-30T23:19:49.972" v="148" actId="2696"/>
        <pc:sldMkLst>
          <pc:docMk/>
          <pc:sldMk cId="2765472562" sldId="552"/>
        </pc:sldMkLst>
      </pc:sldChg>
      <pc:sldChg chg="modSp add mod ord">
        <pc:chgData name="Jim Fleming" userId="161791bae1afb603" providerId="LiveId" clId="{5B719752-9E95-2D42-9B82-EAF10FD299CB}" dt="2023-09-30T23:15:47.881" v="126" actId="20577"/>
        <pc:sldMkLst>
          <pc:docMk/>
          <pc:sldMk cId="3573348780" sldId="553"/>
        </pc:sldMkLst>
      </pc:sldChg>
      <pc:sldChg chg="modSp add mod ord">
        <pc:chgData name="Jim Fleming" userId="161791bae1afb603" providerId="LiveId" clId="{5B719752-9E95-2D42-9B82-EAF10FD299CB}" dt="2023-09-30T23:16:42.440" v="133"/>
        <pc:sldMkLst>
          <pc:docMk/>
          <pc:sldMk cId="3784631771" sldId="554"/>
        </pc:sldMkLst>
      </pc:sldChg>
      <pc:sldChg chg="add ord">
        <pc:chgData name="Jim Fleming" userId="161791bae1afb603" providerId="LiveId" clId="{5B719752-9E95-2D42-9B82-EAF10FD299CB}" dt="2023-09-30T23:19:05.333" v="147" actId="20578"/>
        <pc:sldMkLst>
          <pc:docMk/>
          <pc:sldMk cId="1298237974" sldId="555"/>
        </pc:sldMkLst>
      </pc:sldChg>
      <pc:sldChg chg="addSp delSp modSp add mod">
        <pc:chgData name="Jim Fleming" userId="161791bae1afb603" providerId="LiveId" clId="{5B719752-9E95-2D42-9B82-EAF10FD299CB}" dt="2023-09-30T23:24:06.750" v="170" actId="1076"/>
        <pc:sldMkLst>
          <pc:docMk/>
          <pc:sldMk cId="1424495844" sldId="556"/>
        </pc:sldMkLst>
      </pc:sldChg>
    </pc:docChg>
  </pc:docChgLst>
  <pc:docChgLst>
    <pc:chgData name="Jim Fleming" userId="161791bae1afb603" providerId="LiveId" clId="{48CBC288-51B3-364D-9747-A4CC70871B3F}"/>
    <pc:docChg chg="custSel addSld delSld modSld sldOrd">
      <pc:chgData name="Jim Fleming" userId="161791bae1afb603" providerId="LiveId" clId="{48CBC288-51B3-364D-9747-A4CC70871B3F}" dt="2024-05-26T01:19:50.330" v="223" actId="1076"/>
      <pc:docMkLst>
        <pc:docMk/>
      </pc:docMkLst>
      <pc:sldChg chg="modSp add del mod">
        <pc:chgData name="Jim Fleming" userId="161791bae1afb603" providerId="LiveId" clId="{48CBC288-51B3-364D-9747-A4CC70871B3F}" dt="2024-05-26T01:13:18.139" v="201" actId="2696"/>
        <pc:sldMkLst>
          <pc:docMk/>
          <pc:sldMk cId="1831061731" sldId="667"/>
        </pc:sldMkLst>
      </pc:sldChg>
      <pc:sldChg chg="del">
        <pc:chgData name="Jim Fleming" userId="161791bae1afb603" providerId="LiveId" clId="{48CBC288-51B3-364D-9747-A4CC70871B3F}" dt="2024-05-26T01:03:41.598" v="11" actId="2696"/>
        <pc:sldMkLst>
          <pc:docMk/>
          <pc:sldMk cId="2704939232" sldId="667"/>
        </pc:sldMkLst>
      </pc:sldChg>
      <pc:sldChg chg="del">
        <pc:chgData name="Jim Fleming" userId="161791bae1afb603" providerId="LiveId" clId="{48CBC288-51B3-364D-9747-A4CC70871B3F}" dt="2024-05-26T01:03:42.394" v="12" actId="2696"/>
        <pc:sldMkLst>
          <pc:docMk/>
          <pc:sldMk cId="64275505" sldId="668"/>
        </pc:sldMkLst>
      </pc:sldChg>
      <pc:sldChg chg="add ord">
        <pc:chgData name="Jim Fleming" userId="161791bae1afb603" providerId="LiveId" clId="{48CBC288-51B3-364D-9747-A4CC70871B3F}" dt="2024-05-26T01:04:58.481" v="43" actId="20578"/>
        <pc:sldMkLst>
          <pc:docMk/>
          <pc:sldMk cId="2569864307" sldId="668"/>
        </pc:sldMkLst>
      </pc:sldChg>
      <pc:sldChg chg="add">
        <pc:chgData name="Jim Fleming" userId="161791bae1afb603" providerId="LiveId" clId="{48CBC288-51B3-364D-9747-A4CC70871B3F}" dt="2024-05-26T01:05:00.802" v="44" actId="2890"/>
        <pc:sldMkLst>
          <pc:docMk/>
          <pc:sldMk cId="205480391" sldId="669"/>
        </pc:sldMkLst>
      </pc:sldChg>
      <pc:sldChg chg="add del">
        <pc:chgData name="Jim Fleming" userId="161791bae1afb603" providerId="LiveId" clId="{48CBC288-51B3-364D-9747-A4CC70871B3F}" dt="2024-05-26T01:12:46.573" v="195" actId="2696"/>
        <pc:sldMkLst>
          <pc:docMk/>
          <pc:sldMk cId="86797194" sldId="670"/>
        </pc:sldMkLst>
      </pc:sldChg>
      <pc:sldChg chg="del">
        <pc:chgData name="Jim Fleming" userId="161791bae1afb603" providerId="LiveId" clId="{48CBC288-51B3-364D-9747-A4CC70871B3F}" dt="2024-05-26T01:03:43.980" v="14" actId="2696"/>
        <pc:sldMkLst>
          <pc:docMk/>
          <pc:sldMk cId="3356246067" sldId="670"/>
        </pc:sldMkLst>
      </pc:sldChg>
      <pc:sldChg chg="del">
        <pc:chgData name="Jim Fleming" userId="161791bae1afb603" providerId="LiveId" clId="{48CBC288-51B3-364D-9747-A4CC70871B3F}" dt="2024-05-26T01:03:46.125" v="17" actId="2696"/>
        <pc:sldMkLst>
          <pc:docMk/>
          <pc:sldMk cId="2723734467" sldId="671"/>
        </pc:sldMkLst>
      </pc:sldChg>
      <pc:sldChg chg="add replId">
        <pc:chgData name="Jim Fleming" userId="161791bae1afb603" providerId="LiveId" clId="{48CBC288-51B3-364D-9747-A4CC70871B3F}" dt="2024-05-26T01:05:03.070" v="45" actId="2890"/>
        <pc:sldMkLst>
          <pc:docMk/>
          <pc:sldMk cId="3667789722" sldId="671"/>
        </pc:sldMkLst>
      </pc:sldChg>
      <pc:sldChg chg="del">
        <pc:chgData name="Jim Fleming" userId="161791bae1afb603" providerId="LiveId" clId="{48CBC288-51B3-364D-9747-A4CC70871B3F}" dt="2024-05-26T01:03:44.352" v="15" actId="2696"/>
        <pc:sldMkLst>
          <pc:docMk/>
          <pc:sldMk cId="1258714442" sldId="672"/>
        </pc:sldMkLst>
      </pc:sldChg>
      <pc:sldChg chg="modSp add mod ord modShow">
        <pc:chgData name="Jim Fleming" userId="161791bae1afb603" providerId="LiveId" clId="{48CBC288-51B3-364D-9747-A4CC70871B3F}" dt="2024-05-26T01:06:51.293" v="135" actId="114"/>
        <pc:sldMkLst>
          <pc:docMk/>
          <pc:sldMk cId="2578345272" sldId="672"/>
        </pc:sldMkLst>
      </pc:sldChg>
      <pc:sldChg chg="modSp new mod modAnim">
        <pc:chgData name="Jim Fleming" userId="161791bae1afb603" providerId="LiveId" clId="{48CBC288-51B3-364D-9747-A4CC70871B3F}" dt="2024-05-26T01:12:28.673" v="194" actId="20577"/>
        <pc:sldMkLst>
          <pc:docMk/>
          <pc:sldMk cId="1596062981" sldId="673"/>
        </pc:sldMkLst>
      </pc:sldChg>
      <pc:sldChg chg="del">
        <pc:chgData name="Jim Fleming" userId="161791bae1afb603" providerId="LiveId" clId="{48CBC288-51B3-364D-9747-A4CC70871B3F}" dt="2024-05-26T01:03:43.582" v="13" actId="2696"/>
        <pc:sldMkLst>
          <pc:docMk/>
          <pc:sldMk cId="3431888848" sldId="673"/>
        </pc:sldMkLst>
      </pc:sldChg>
      <pc:sldChg chg="del">
        <pc:chgData name="Jim Fleming" userId="161791bae1afb603" providerId="LiveId" clId="{48CBC288-51B3-364D-9747-A4CC70871B3F}" dt="2024-05-26T01:03:47.620" v="18" actId="2696"/>
        <pc:sldMkLst>
          <pc:docMk/>
          <pc:sldMk cId="399964751" sldId="674"/>
        </pc:sldMkLst>
      </pc:sldChg>
      <pc:sldChg chg="del">
        <pc:chgData name="Jim Fleming" userId="161791bae1afb603" providerId="LiveId" clId="{48CBC288-51B3-364D-9747-A4CC70871B3F}" dt="2024-05-26T01:03:53.315" v="21" actId="2696"/>
        <pc:sldMkLst>
          <pc:docMk/>
          <pc:sldMk cId="500004458" sldId="675"/>
        </pc:sldMkLst>
      </pc:sldChg>
      <pc:sldChg chg="del">
        <pc:chgData name="Jim Fleming" userId="161791bae1afb603" providerId="LiveId" clId="{48CBC288-51B3-364D-9747-A4CC70871B3F}" dt="2024-05-26T01:03:49.163" v="19" actId="2696"/>
        <pc:sldMkLst>
          <pc:docMk/>
          <pc:sldMk cId="2314463" sldId="676"/>
        </pc:sldMkLst>
      </pc:sldChg>
      <pc:sldChg chg="del">
        <pc:chgData name="Jim Fleming" userId="161791bae1afb603" providerId="LiveId" clId="{48CBC288-51B3-364D-9747-A4CC70871B3F}" dt="2024-05-26T01:03:50.841" v="20" actId="2696"/>
        <pc:sldMkLst>
          <pc:docMk/>
          <pc:sldMk cId="1724877568" sldId="677"/>
        </pc:sldMkLst>
      </pc:sldChg>
      <pc:sldChg chg="del">
        <pc:chgData name="Jim Fleming" userId="161791bae1afb603" providerId="LiveId" clId="{48CBC288-51B3-364D-9747-A4CC70871B3F}" dt="2024-05-26T01:03:40.575" v="10" actId="2696"/>
        <pc:sldMkLst>
          <pc:docMk/>
          <pc:sldMk cId="405626330" sldId="678"/>
        </pc:sldMkLst>
      </pc:sldChg>
      <pc:sldChg chg="del">
        <pc:chgData name="Jim Fleming" userId="161791bae1afb603" providerId="LiveId" clId="{48CBC288-51B3-364D-9747-A4CC70871B3F}" dt="2024-05-26T01:03:45.299" v="16" actId="2696"/>
        <pc:sldMkLst>
          <pc:docMk/>
          <pc:sldMk cId="1553816269" sldId="679"/>
        </pc:sldMkLst>
      </pc:sldChg>
    </pc:docChg>
  </pc:docChgLst>
  <pc:docChgLst>
    <pc:chgData name="Jim Fleming" userId="161791bae1afb603" providerId="LiveId" clId="{D4EF9342-DA26-3C40-BE07-15B9103BF66D}"/>
    <pc:docChg chg="undo custSel addSld modSld sldOrd">
      <pc:chgData name="Jim Fleming" userId="161791bae1afb603" providerId="LiveId" clId="{D4EF9342-DA26-3C40-BE07-15B9103BF66D}" dt="2023-09-16T19:18:08.591" v="139" actId="478"/>
      <pc:docMkLst>
        <pc:docMk/>
      </pc:docMkLst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791236111" sldId="386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052419234" sldId="405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752296095" sldId="433"/>
        </pc:sldMkLst>
      </pc:sldChg>
      <pc:sldChg chg="modSp mod">
        <pc:chgData name="Jim Fleming" userId="161791bae1afb603" providerId="LiveId" clId="{D4EF9342-DA26-3C40-BE07-15B9103BF66D}" dt="2023-09-16T19:11:26.072" v="9" actId="20577"/>
        <pc:sldMkLst>
          <pc:docMk/>
          <pc:sldMk cId="3544828559" sldId="467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195170520" sldId="493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765227095" sldId="494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960309666" sldId="495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695603952" sldId="496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176382884" sldId="497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3431166076" sldId="498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529554152" sldId="499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4288472858" sldId="500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160219604" sldId="501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3517844600" sldId="502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295729869" sldId="503"/>
        </pc:sldMkLst>
      </pc:sldChg>
      <pc:sldChg chg="modSp mod">
        <pc:chgData name="Jim Fleming" userId="161791bae1afb603" providerId="LiveId" clId="{D4EF9342-DA26-3C40-BE07-15B9103BF66D}" dt="2023-09-16T19:14:37.283" v="76" actId="20577"/>
        <pc:sldMkLst>
          <pc:docMk/>
          <pc:sldMk cId="3278007702" sldId="505"/>
        </pc:sldMkLst>
      </pc:sldChg>
      <pc:sldChg chg="modSp add mod ord modShow">
        <pc:chgData name="Jim Fleming" userId="161791bae1afb603" providerId="LiveId" clId="{D4EF9342-DA26-3C40-BE07-15B9103BF66D}" dt="2023-09-16T19:16:51.023" v="85" actId="20577"/>
        <pc:sldMkLst>
          <pc:docMk/>
          <pc:sldMk cId="2366899281" sldId="507"/>
        </pc:sldMkLst>
      </pc:sldChg>
      <pc:sldChg chg="modSp add mod ord replId modShow">
        <pc:chgData name="Jim Fleming" userId="161791bae1afb603" providerId="LiveId" clId="{D4EF9342-DA26-3C40-BE07-15B9103BF66D}" dt="2023-09-16T19:16:53.747" v="88" actId="20577"/>
        <pc:sldMkLst>
          <pc:docMk/>
          <pc:sldMk cId="3822023154" sldId="508"/>
        </pc:sldMkLst>
      </pc:sldChg>
      <pc:sldChg chg="modSp add mod ord replId modShow">
        <pc:chgData name="Jim Fleming" userId="161791bae1afb603" providerId="LiveId" clId="{D4EF9342-DA26-3C40-BE07-15B9103BF66D}" dt="2023-09-16T19:16:56.309" v="91" actId="20577"/>
        <pc:sldMkLst>
          <pc:docMk/>
          <pc:sldMk cId="776758582" sldId="509"/>
        </pc:sldMkLst>
      </pc:sldChg>
      <pc:sldChg chg="modSp add mod ord replId modShow">
        <pc:chgData name="Jim Fleming" userId="161791bae1afb603" providerId="LiveId" clId="{D4EF9342-DA26-3C40-BE07-15B9103BF66D}" dt="2023-09-16T19:16:58.367" v="94" actId="20577"/>
        <pc:sldMkLst>
          <pc:docMk/>
          <pc:sldMk cId="2480028980" sldId="510"/>
        </pc:sldMkLst>
      </pc:sldChg>
      <pc:sldChg chg="modSp add mod ord replId modShow">
        <pc:chgData name="Jim Fleming" userId="161791bae1afb603" providerId="LiveId" clId="{D4EF9342-DA26-3C40-BE07-15B9103BF66D}" dt="2023-09-16T19:17:02.998" v="97" actId="20577"/>
        <pc:sldMkLst>
          <pc:docMk/>
          <pc:sldMk cId="2015059262" sldId="511"/>
        </pc:sldMkLst>
      </pc:sldChg>
      <pc:sldChg chg="modSp add mod ord replId modShow">
        <pc:chgData name="Jim Fleming" userId="161791bae1afb603" providerId="LiveId" clId="{D4EF9342-DA26-3C40-BE07-15B9103BF66D}" dt="2023-09-16T19:17:04.615" v="100" actId="20577"/>
        <pc:sldMkLst>
          <pc:docMk/>
          <pc:sldMk cId="2523544403" sldId="512"/>
        </pc:sldMkLst>
      </pc:sldChg>
      <pc:sldChg chg="modSp add mod ord replId modShow">
        <pc:chgData name="Jim Fleming" userId="161791bae1afb603" providerId="LiveId" clId="{D4EF9342-DA26-3C40-BE07-15B9103BF66D}" dt="2023-09-16T19:17:09.088" v="105" actId="20577"/>
        <pc:sldMkLst>
          <pc:docMk/>
          <pc:sldMk cId="3259361179" sldId="513"/>
        </pc:sldMkLst>
      </pc:sldChg>
      <pc:sldChg chg="modSp add mod ord replId modShow">
        <pc:chgData name="Jim Fleming" userId="161791bae1afb603" providerId="LiveId" clId="{D4EF9342-DA26-3C40-BE07-15B9103BF66D}" dt="2023-09-16T19:17:10.705" v="108" actId="20577"/>
        <pc:sldMkLst>
          <pc:docMk/>
          <pc:sldMk cId="2095693394" sldId="514"/>
        </pc:sldMkLst>
      </pc:sldChg>
      <pc:sldChg chg="modSp add mod ord replId modShow">
        <pc:chgData name="Jim Fleming" userId="161791bae1afb603" providerId="LiveId" clId="{D4EF9342-DA26-3C40-BE07-15B9103BF66D}" dt="2023-09-16T19:17:12.192" v="111" actId="20577"/>
        <pc:sldMkLst>
          <pc:docMk/>
          <pc:sldMk cId="2206136913" sldId="515"/>
        </pc:sldMkLst>
      </pc:sldChg>
      <pc:sldChg chg="modSp add mod ord replId modShow">
        <pc:chgData name="Jim Fleming" userId="161791bae1afb603" providerId="LiveId" clId="{D4EF9342-DA26-3C40-BE07-15B9103BF66D}" dt="2023-09-16T19:17:13.783" v="114" actId="20577"/>
        <pc:sldMkLst>
          <pc:docMk/>
          <pc:sldMk cId="1085568665" sldId="516"/>
        </pc:sldMkLst>
      </pc:sldChg>
      <pc:sldChg chg="modSp add mod ord replId modShow">
        <pc:chgData name="Jim Fleming" userId="161791bae1afb603" providerId="LiveId" clId="{D4EF9342-DA26-3C40-BE07-15B9103BF66D}" dt="2023-09-16T19:17:15.624" v="117" actId="20577"/>
        <pc:sldMkLst>
          <pc:docMk/>
          <pc:sldMk cId="91161826" sldId="517"/>
        </pc:sldMkLst>
      </pc:sldChg>
      <pc:sldChg chg="modSp add mod ord replId modShow">
        <pc:chgData name="Jim Fleming" userId="161791bae1afb603" providerId="LiveId" clId="{D4EF9342-DA26-3C40-BE07-15B9103BF66D}" dt="2023-09-16T19:17:17.387" v="120" actId="20577"/>
        <pc:sldMkLst>
          <pc:docMk/>
          <pc:sldMk cId="2845338957" sldId="518"/>
        </pc:sldMkLst>
      </pc:sldChg>
      <pc:sldChg chg="modSp add mod ord replId modShow">
        <pc:chgData name="Jim Fleming" userId="161791bae1afb603" providerId="LiveId" clId="{D4EF9342-DA26-3C40-BE07-15B9103BF66D}" dt="2023-09-16T19:17:18.919" v="123" actId="20577"/>
        <pc:sldMkLst>
          <pc:docMk/>
          <pc:sldMk cId="2438835787" sldId="519"/>
        </pc:sldMkLst>
      </pc:sldChg>
      <pc:sldChg chg="modSp add mod ord replId modShow">
        <pc:chgData name="Jim Fleming" userId="161791bae1afb603" providerId="LiveId" clId="{D4EF9342-DA26-3C40-BE07-15B9103BF66D}" dt="2023-09-16T19:17:20.611" v="126" actId="20577"/>
        <pc:sldMkLst>
          <pc:docMk/>
          <pc:sldMk cId="1179214698" sldId="520"/>
        </pc:sldMkLst>
      </pc:sldChg>
      <pc:sldChg chg="addSp delSp modSp add mod">
        <pc:chgData name="Jim Fleming" userId="161791bae1afb603" providerId="LiveId" clId="{D4EF9342-DA26-3C40-BE07-15B9103BF66D}" dt="2023-09-16T19:18:08.591" v="139" actId="478"/>
        <pc:sldMkLst>
          <pc:docMk/>
          <pc:sldMk cId="585080306" sldId="521"/>
        </pc:sldMkLst>
      </pc:sldChg>
    </pc:docChg>
  </pc:docChgLst>
  <pc:docChgLst>
    <pc:chgData name="Jim Fleming" userId="161791bae1afb603" providerId="LiveId" clId="{3A94EC96-952C-ED41-BA3A-E89B26CF9742}"/>
    <pc:docChg chg="custSel addSld delSld modSld sldOrd">
      <pc:chgData name="Jim Fleming" userId="161791bae1afb603" providerId="LiveId" clId="{3A94EC96-952C-ED41-BA3A-E89B26CF9742}" dt="2024-02-10T14:09:10.370" v="133" actId="478"/>
      <pc:docMkLst>
        <pc:docMk/>
      </pc:docMkLst>
      <pc:sldChg chg="addSp delSp modSp add mod">
        <pc:chgData name="Jim Fleming" userId="161791bae1afb603" providerId="LiveId" clId="{3A94EC96-952C-ED41-BA3A-E89B26CF9742}" dt="2024-02-10T14:08:59.594" v="132" actId="478"/>
        <pc:sldMkLst>
          <pc:docMk/>
          <pc:sldMk cId="1424495844" sldId="556"/>
        </pc:sldMkLst>
      </pc:sldChg>
      <pc:sldChg chg="modSp mod">
        <pc:chgData name="Jim Fleming" userId="161791bae1afb603" providerId="LiveId" clId="{3A94EC96-952C-ED41-BA3A-E89B26CF9742}" dt="2024-02-10T13:53:51.588" v="10" actId="6549"/>
        <pc:sldMkLst>
          <pc:docMk/>
          <pc:sldMk cId="111229696" sldId="648"/>
        </pc:sldMkLst>
      </pc:sldChg>
      <pc:sldChg chg="del">
        <pc:chgData name="Jim Fleming" userId="161791bae1afb603" providerId="LiveId" clId="{3A94EC96-952C-ED41-BA3A-E89B26CF9742}" dt="2024-02-10T13:54:23.432" v="17" actId="2696"/>
        <pc:sldMkLst>
          <pc:docMk/>
          <pc:sldMk cId="4120173723" sldId="650"/>
        </pc:sldMkLst>
      </pc:sldChg>
      <pc:sldChg chg="del">
        <pc:chgData name="Jim Fleming" userId="161791bae1afb603" providerId="LiveId" clId="{3A94EC96-952C-ED41-BA3A-E89B26CF9742}" dt="2024-02-10T13:54:25.181" v="19" actId="2696"/>
        <pc:sldMkLst>
          <pc:docMk/>
          <pc:sldMk cId="1088369182" sldId="651"/>
        </pc:sldMkLst>
      </pc:sldChg>
      <pc:sldChg chg="del">
        <pc:chgData name="Jim Fleming" userId="161791bae1afb603" providerId="LiveId" clId="{3A94EC96-952C-ED41-BA3A-E89B26CF9742}" dt="2024-02-10T13:54:27.585" v="21" actId="2696"/>
        <pc:sldMkLst>
          <pc:docMk/>
          <pc:sldMk cId="501681668" sldId="652"/>
        </pc:sldMkLst>
      </pc:sldChg>
      <pc:sldChg chg="del">
        <pc:chgData name="Jim Fleming" userId="161791bae1afb603" providerId="LiveId" clId="{3A94EC96-952C-ED41-BA3A-E89B26CF9742}" dt="2024-02-10T13:54:30.951" v="23" actId="2696"/>
        <pc:sldMkLst>
          <pc:docMk/>
          <pc:sldMk cId="4225023097" sldId="653"/>
        </pc:sldMkLst>
      </pc:sldChg>
      <pc:sldChg chg="del">
        <pc:chgData name="Jim Fleming" userId="161791bae1afb603" providerId="LiveId" clId="{3A94EC96-952C-ED41-BA3A-E89B26CF9742}" dt="2024-02-10T13:54:31.453" v="24" actId="2696"/>
        <pc:sldMkLst>
          <pc:docMk/>
          <pc:sldMk cId="337362603" sldId="654"/>
        </pc:sldMkLst>
      </pc:sldChg>
      <pc:sldChg chg="modSp mod">
        <pc:chgData name="Jim Fleming" userId="161791bae1afb603" providerId="LiveId" clId="{3A94EC96-952C-ED41-BA3A-E89B26CF9742}" dt="2024-02-10T13:55:13.287" v="34" actId="20577"/>
        <pc:sldMkLst>
          <pc:docMk/>
          <pc:sldMk cId="3271848622" sldId="655"/>
        </pc:sldMkLst>
      </pc:sldChg>
      <pc:sldChg chg="del">
        <pc:chgData name="Jim Fleming" userId="161791bae1afb603" providerId="LiveId" clId="{3A94EC96-952C-ED41-BA3A-E89B26CF9742}" dt="2024-02-10T13:54:22.507" v="16" actId="2696"/>
        <pc:sldMkLst>
          <pc:docMk/>
          <pc:sldMk cId="48545113" sldId="656"/>
        </pc:sldMkLst>
      </pc:sldChg>
      <pc:sldChg chg="modSp add mod ord modShow">
        <pc:chgData name="Jim Fleming" userId="161791bae1afb603" providerId="LiveId" clId="{3A94EC96-952C-ED41-BA3A-E89B26CF9742}" dt="2024-02-10T13:56:51.605" v="122" actId="114"/>
        <pc:sldMkLst>
          <pc:docMk/>
          <pc:sldMk cId="1646452653" sldId="656"/>
        </pc:sldMkLst>
      </pc:sldChg>
      <pc:sldChg chg="del">
        <pc:chgData name="Jim Fleming" userId="161791bae1afb603" providerId="LiveId" clId="{3A94EC96-952C-ED41-BA3A-E89B26CF9742}" dt="2024-02-10T13:54:24.415" v="18" actId="2696"/>
        <pc:sldMkLst>
          <pc:docMk/>
          <pc:sldMk cId="3352946960" sldId="657"/>
        </pc:sldMkLst>
      </pc:sldChg>
      <pc:sldChg chg="add ord">
        <pc:chgData name="Jim Fleming" userId="161791bae1afb603" providerId="LiveId" clId="{3A94EC96-952C-ED41-BA3A-E89B26CF9742}" dt="2024-02-10T13:59:12.918" v="125" actId="20578"/>
        <pc:sldMkLst>
          <pc:docMk/>
          <pc:sldMk cId="4050988270" sldId="657"/>
        </pc:sldMkLst>
      </pc:sldChg>
      <pc:sldChg chg="add ord">
        <pc:chgData name="Jim Fleming" userId="161791bae1afb603" providerId="LiveId" clId="{3A94EC96-952C-ED41-BA3A-E89B26CF9742}" dt="2024-02-10T13:59:17.069" v="127" actId="20578"/>
        <pc:sldMkLst>
          <pc:docMk/>
          <pc:sldMk cId="1843317052" sldId="658"/>
        </pc:sldMkLst>
      </pc:sldChg>
      <pc:sldChg chg="del">
        <pc:chgData name="Jim Fleming" userId="161791bae1afb603" providerId="LiveId" clId="{3A94EC96-952C-ED41-BA3A-E89B26CF9742}" dt="2024-02-10T13:54:25.936" v="20" actId="2696"/>
        <pc:sldMkLst>
          <pc:docMk/>
          <pc:sldMk cId="1906283373" sldId="658"/>
        </pc:sldMkLst>
      </pc:sldChg>
      <pc:sldChg chg="del">
        <pc:chgData name="Jim Fleming" userId="161791bae1afb603" providerId="LiveId" clId="{3A94EC96-952C-ED41-BA3A-E89B26CF9742}" dt="2024-02-10T13:54:30.231" v="22" actId="2696"/>
        <pc:sldMkLst>
          <pc:docMk/>
          <pc:sldMk cId="519493701" sldId="659"/>
        </pc:sldMkLst>
      </pc:sldChg>
      <pc:sldChg chg="add ord">
        <pc:chgData name="Jim Fleming" userId="161791bae1afb603" providerId="LiveId" clId="{3A94EC96-952C-ED41-BA3A-E89B26CF9742}" dt="2024-02-10T13:59:24.725" v="129" actId="20578"/>
        <pc:sldMkLst>
          <pc:docMk/>
          <pc:sldMk cId="1118561676" sldId="659"/>
        </pc:sldMkLst>
      </pc:sldChg>
      <pc:sldChg chg="del">
        <pc:chgData name="Jim Fleming" userId="161791bae1afb603" providerId="LiveId" clId="{3A94EC96-952C-ED41-BA3A-E89B26CF9742}" dt="2024-02-10T13:54:32.280" v="25" actId="2696"/>
        <pc:sldMkLst>
          <pc:docMk/>
          <pc:sldMk cId="913838025" sldId="660"/>
        </pc:sldMkLst>
      </pc:sldChg>
    </pc:docChg>
  </pc:docChgLst>
  <pc:docChgLst>
    <pc:chgData name="Jim Fleming" userId="161791bae1afb603" providerId="LiveId" clId="{BC45D430-106C-8F49-87D8-153E4ACBA0C1}"/>
    <pc:docChg chg="undo custSel addSld delSld modSld sldOrd">
      <pc:chgData name="Jim Fleming" userId="161791bae1afb603" providerId="LiveId" clId="{BC45D430-106C-8F49-87D8-153E4ACBA0C1}" dt="2024-12-14T20:21:18.314" v="497"/>
      <pc:docMkLst>
        <pc:docMk/>
      </pc:docMkLst>
      <pc:sldChg chg="addSp delSp modSp add mod">
        <pc:chgData name="Jim Fleming" userId="161791bae1afb603" providerId="LiveId" clId="{BC45D430-106C-8F49-87D8-153E4ACBA0C1}" dt="2024-12-14T15:44:26.284" v="493" actId="478"/>
        <pc:sldMkLst>
          <pc:docMk/>
          <pc:sldMk cId="4066688916" sldId="469"/>
        </pc:sldMkLst>
      </pc:sldChg>
      <pc:sldChg chg="del">
        <pc:chgData name="Jim Fleming" userId="161791bae1afb603" providerId="LiveId" clId="{BC45D430-106C-8F49-87D8-153E4ACBA0C1}" dt="2024-12-14T15:00:49.789" v="380" actId="2696"/>
        <pc:sldMkLst>
          <pc:docMk/>
          <pc:sldMk cId="1195170520" sldId="493"/>
        </pc:sldMkLst>
      </pc:sldChg>
      <pc:sldChg chg="modSp add mod">
        <pc:chgData name="Jim Fleming" userId="161791bae1afb603" providerId="LiveId" clId="{BC45D430-106C-8F49-87D8-153E4ACBA0C1}" dt="2024-12-14T15:18:11.077" v="398" actId="20577"/>
        <pc:sldMkLst>
          <pc:docMk/>
          <pc:sldMk cId="529554152" sldId="499"/>
        </pc:sldMkLst>
      </pc:sldChg>
      <pc:sldChg chg="modSp add mod">
        <pc:chgData name="Jim Fleming" userId="161791bae1afb603" providerId="LiveId" clId="{BC45D430-106C-8F49-87D8-153E4ACBA0C1}" dt="2024-12-14T20:21:18.314" v="497"/>
        <pc:sldMkLst>
          <pc:docMk/>
          <pc:sldMk cId="1160219604" sldId="501"/>
        </pc:sldMkLst>
      </pc:sldChg>
      <pc:sldChg chg="del">
        <pc:chgData name="Jim Fleming" userId="161791bae1afb603" providerId="LiveId" clId="{BC45D430-106C-8F49-87D8-153E4ACBA0C1}" dt="2024-12-14T15:00:51.581" v="383" actId="2696"/>
        <pc:sldMkLst>
          <pc:docMk/>
          <pc:sldMk cId="1410470191" sldId="504"/>
        </pc:sldMkLst>
      </pc:sldChg>
      <pc:sldChg chg="modSp del mod ord">
        <pc:chgData name="Jim Fleming" userId="161791bae1afb603" providerId="LiveId" clId="{BC45D430-106C-8F49-87D8-153E4ACBA0C1}" dt="2024-12-14T20:21:07.389" v="496" actId="2696"/>
        <pc:sldMkLst>
          <pc:docMk/>
          <pc:sldMk cId="3051952489" sldId="633"/>
        </pc:sldMkLst>
      </pc:sldChg>
      <pc:sldChg chg="modSp mod">
        <pc:chgData name="Jim Fleming" userId="161791bae1afb603" providerId="LiveId" clId="{BC45D430-106C-8F49-87D8-153E4ACBA0C1}" dt="2024-12-14T14:32:05.367" v="280" actId="14100"/>
        <pc:sldMkLst>
          <pc:docMk/>
          <pc:sldMk cId="126713534" sldId="700"/>
        </pc:sldMkLst>
        <pc:spChg chg="mod">
          <ac:chgData name="Jim Fleming" userId="161791bae1afb603" providerId="LiveId" clId="{BC45D430-106C-8F49-87D8-153E4ACBA0C1}" dt="2024-12-14T14:31:28.740" v="266" actId="20577"/>
          <ac:spMkLst>
            <pc:docMk/>
            <pc:sldMk cId="126713534" sldId="700"/>
            <ac:spMk id="2" creationId="{3BA8D878-8891-0353-6452-A16572F59C55}"/>
          </ac:spMkLst>
        </pc:spChg>
        <pc:spChg chg="mod">
          <ac:chgData name="Jim Fleming" userId="161791bae1afb603" providerId="LiveId" clId="{BC45D430-106C-8F49-87D8-153E4ACBA0C1}" dt="2024-12-14T14:32:05.367" v="280" actId="14100"/>
          <ac:spMkLst>
            <pc:docMk/>
            <pc:sldMk cId="126713534" sldId="700"/>
            <ac:spMk id="3" creationId="{D573F8F9-2B4E-97BE-CDAD-4178DA13B858}"/>
          </ac:spMkLst>
        </pc:spChg>
      </pc:sldChg>
      <pc:sldChg chg="del">
        <pc:chgData name="Jim Fleming" userId="161791bae1afb603" providerId="LiveId" clId="{BC45D430-106C-8F49-87D8-153E4ACBA0C1}" dt="2024-12-14T15:00:53.634" v="385" actId="2696"/>
        <pc:sldMkLst>
          <pc:docMk/>
          <pc:sldMk cId="2883616708" sldId="740"/>
        </pc:sldMkLst>
      </pc:sldChg>
      <pc:sldChg chg="del">
        <pc:chgData name="Jim Fleming" userId="161791bae1afb603" providerId="LiveId" clId="{BC45D430-106C-8F49-87D8-153E4ACBA0C1}" dt="2024-12-14T14:28:23.116" v="8" actId="2696"/>
        <pc:sldMkLst>
          <pc:docMk/>
          <pc:sldMk cId="2148017563" sldId="742"/>
        </pc:sldMkLst>
      </pc:sldChg>
      <pc:sldChg chg="modSp mod">
        <pc:chgData name="Jim Fleming" userId="161791bae1afb603" providerId="LiveId" clId="{BC45D430-106C-8F49-87D8-153E4ACBA0C1}" dt="2024-12-14T14:55:23.472" v="344" actId="20577"/>
        <pc:sldMkLst>
          <pc:docMk/>
          <pc:sldMk cId="3848641512" sldId="743"/>
        </pc:sldMkLst>
      </pc:sldChg>
      <pc:sldChg chg="del">
        <pc:chgData name="Jim Fleming" userId="161791bae1afb603" providerId="LiveId" clId="{BC45D430-106C-8F49-87D8-153E4ACBA0C1}" dt="2024-12-14T15:00:52.139" v="384" actId="2696"/>
        <pc:sldMkLst>
          <pc:docMk/>
          <pc:sldMk cId="3785582788" sldId="744"/>
        </pc:sldMkLst>
      </pc:sldChg>
      <pc:sldChg chg="del">
        <pc:chgData name="Jim Fleming" userId="161791bae1afb603" providerId="LiveId" clId="{BC45D430-106C-8F49-87D8-153E4ACBA0C1}" dt="2024-12-14T15:00:51.023" v="382" actId="2696"/>
        <pc:sldMkLst>
          <pc:docMk/>
          <pc:sldMk cId="600501620" sldId="746"/>
        </pc:sldMkLst>
      </pc:sldChg>
      <pc:sldChg chg="del">
        <pc:chgData name="Jim Fleming" userId="161791bae1afb603" providerId="LiveId" clId="{BC45D430-106C-8F49-87D8-153E4ACBA0C1}" dt="2024-12-14T15:00:50.273" v="381" actId="2696"/>
        <pc:sldMkLst>
          <pc:docMk/>
          <pc:sldMk cId="3109816492" sldId="748"/>
        </pc:sldMkLst>
      </pc:sldChg>
      <pc:sldChg chg="modSp mod ord">
        <pc:chgData name="Jim Fleming" userId="161791bae1afb603" providerId="LiveId" clId="{BC45D430-106C-8F49-87D8-153E4ACBA0C1}" dt="2024-12-14T15:36:30.190" v="423" actId="20578"/>
        <pc:sldMkLst>
          <pc:docMk/>
          <pc:sldMk cId="4005817270" sldId="749"/>
        </pc:sldMkLst>
      </pc:sldChg>
      <pc:sldChg chg="del">
        <pc:chgData name="Jim Fleming" userId="161791bae1afb603" providerId="LiveId" clId="{BC45D430-106C-8F49-87D8-153E4ACBA0C1}" dt="2024-12-14T15:00:54.852" v="386" actId="2696"/>
        <pc:sldMkLst>
          <pc:docMk/>
          <pc:sldMk cId="1667044278" sldId="750"/>
        </pc:sldMkLst>
      </pc:sldChg>
      <pc:sldChg chg="del">
        <pc:chgData name="Jim Fleming" userId="161791bae1afb603" providerId="LiveId" clId="{BC45D430-106C-8F49-87D8-153E4ACBA0C1}" dt="2024-12-14T14:28:20.420" v="6" actId="2696"/>
        <pc:sldMkLst>
          <pc:docMk/>
          <pc:sldMk cId="1438656522" sldId="751"/>
        </pc:sldMkLst>
      </pc:sldChg>
      <pc:sldChg chg="del">
        <pc:chgData name="Jim Fleming" userId="161791bae1afb603" providerId="LiveId" clId="{BC45D430-106C-8F49-87D8-153E4ACBA0C1}" dt="2024-12-14T14:28:22.054" v="7" actId="2696"/>
        <pc:sldMkLst>
          <pc:docMk/>
          <pc:sldMk cId="2530387275" sldId="752"/>
        </pc:sldMkLst>
      </pc:sldChg>
      <pc:sldChg chg="del">
        <pc:chgData name="Jim Fleming" userId="161791bae1afb603" providerId="LiveId" clId="{BC45D430-106C-8F49-87D8-153E4ACBA0C1}" dt="2024-12-14T14:28:24.131" v="9" actId="2696"/>
        <pc:sldMkLst>
          <pc:docMk/>
          <pc:sldMk cId="2857827761" sldId="753"/>
        </pc:sldMkLst>
      </pc:sldChg>
      <pc:sldChg chg="del">
        <pc:chgData name="Jim Fleming" userId="161791bae1afb603" providerId="LiveId" clId="{BC45D430-106C-8F49-87D8-153E4ACBA0C1}" dt="2024-12-14T14:28:29.354" v="12" actId="2696"/>
        <pc:sldMkLst>
          <pc:docMk/>
          <pc:sldMk cId="3241586566" sldId="754"/>
        </pc:sldMkLst>
      </pc:sldChg>
      <pc:sldChg chg="del">
        <pc:chgData name="Jim Fleming" userId="161791bae1afb603" providerId="LiveId" clId="{BC45D430-106C-8F49-87D8-153E4ACBA0C1}" dt="2024-12-14T14:28:26.428" v="10" actId="2696"/>
        <pc:sldMkLst>
          <pc:docMk/>
          <pc:sldMk cId="3797088325" sldId="755"/>
        </pc:sldMkLst>
      </pc:sldChg>
      <pc:sldChg chg="del">
        <pc:chgData name="Jim Fleming" userId="161791bae1afb603" providerId="LiveId" clId="{BC45D430-106C-8F49-87D8-153E4ACBA0C1}" dt="2024-12-14T14:28:28.133" v="11" actId="2696"/>
        <pc:sldMkLst>
          <pc:docMk/>
          <pc:sldMk cId="2973430437" sldId="756"/>
        </pc:sldMkLst>
      </pc:sldChg>
      <pc:sldChg chg="modSp mod">
        <pc:chgData name="Jim Fleming" userId="161791bae1afb603" providerId="LiveId" clId="{BC45D430-106C-8F49-87D8-153E4ACBA0C1}" dt="2024-12-14T14:28:14.242" v="5" actId="20577"/>
        <pc:sldMkLst>
          <pc:docMk/>
          <pc:sldMk cId="459436214" sldId="757"/>
        </pc:sldMkLst>
        <pc:spChg chg="mod">
          <ac:chgData name="Jim Fleming" userId="161791bae1afb603" providerId="LiveId" clId="{BC45D430-106C-8F49-87D8-153E4ACBA0C1}" dt="2024-12-14T14:28:14.242" v="5" actId="20577"/>
          <ac:spMkLst>
            <pc:docMk/>
            <pc:sldMk cId="459436214" sldId="757"/>
            <ac:spMk id="2" creationId="{B64173DF-7214-0231-8732-A8AC687DF228}"/>
          </ac:spMkLst>
        </pc:spChg>
      </pc:sldChg>
      <pc:sldChg chg="modSp add del mod">
        <pc:chgData name="Jim Fleming" userId="161791bae1afb603" providerId="LiveId" clId="{BC45D430-106C-8F49-87D8-153E4ACBA0C1}" dt="2024-12-14T15:01:27.997" v="387" actId="2696"/>
        <pc:sldMkLst>
          <pc:docMk/>
          <pc:sldMk cId="440590281" sldId="758"/>
        </pc:sldMkLst>
      </pc:sldChg>
      <pc:sldChg chg="del">
        <pc:chgData name="Jim Fleming" userId="161791bae1afb603" providerId="LiveId" clId="{BC45D430-106C-8F49-87D8-153E4ACBA0C1}" dt="2024-12-14T14:28:30.573" v="13" actId="2696"/>
        <pc:sldMkLst>
          <pc:docMk/>
          <pc:sldMk cId="959244210" sldId="758"/>
        </pc:sldMkLst>
      </pc:sldChg>
      <pc:sldChg chg="modSp add del mod">
        <pc:chgData name="Jim Fleming" userId="161791bae1afb603" providerId="LiveId" clId="{BC45D430-106C-8F49-87D8-153E4ACBA0C1}" dt="2024-12-14T14:30:56.390" v="257" actId="20577"/>
        <pc:sldMkLst>
          <pc:docMk/>
          <pc:sldMk cId="3653972820" sldId="759"/>
        </pc:sldMkLst>
      </pc:sldChg>
      <pc:sldChg chg="addSp delSp modSp add mod">
        <pc:chgData name="Jim Fleming" userId="161791bae1afb603" providerId="LiveId" clId="{BC45D430-106C-8F49-87D8-153E4ACBA0C1}" dt="2024-12-14T14:44:16.854" v="294" actId="20577"/>
        <pc:sldMkLst>
          <pc:docMk/>
          <pc:sldMk cId="559540046" sldId="760"/>
        </pc:sldMkLst>
      </pc:sldChg>
      <pc:sldChg chg="addSp delSp modSp add mod">
        <pc:chgData name="Jim Fleming" userId="161791bae1afb603" providerId="LiveId" clId="{BC45D430-106C-8F49-87D8-153E4ACBA0C1}" dt="2024-12-14T14:52:53.523" v="339" actId="478"/>
        <pc:sldMkLst>
          <pc:docMk/>
          <pc:sldMk cId="1142765757" sldId="761"/>
        </pc:sldMkLst>
      </pc:sldChg>
      <pc:sldChg chg="modSp add mod ord">
        <pc:chgData name="Jim Fleming" userId="161791bae1afb603" providerId="LiveId" clId="{BC45D430-106C-8F49-87D8-153E4ACBA0C1}" dt="2024-12-14T15:32:19.723" v="419" actId="20578"/>
        <pc:sldMkLst>
          <pc:docMk/>
          <pc:sldMk cId="2490416297" sldId="762"/>
        </pc:sldMkLst>
      </pc:sldChg>
      <pc:sldChg chg="modSp add mod">
        <pc:chgData name="Jim Fleming" userId="161791bae1afb603" providerId="LiveId" clId="{BC45D430-106C-8F49-87D8-153E4ACBA0C1}" dt="2024-12-14T14:56:49.341" v="352" actId="114"/>
        <pc:sldMkLst>
          <pc:docMk/>
          <pc:sldMk cId="2525406061" sldId="763"/>
        </pc:sldMkLst>
      </pc:sldChg>
      <pc:sldChg chg="modSp add mod ord">
        <pc:chgData name="Jim Fleming" userId="161791bae1afb603" providerId="LiveId" clId="{BC45D430-106C-8F49-87D8-153E4ACBA0C1}" dt="2024-12-14T15:31:18.846" v="418" actId="20578"/>
        <pc:sldMkLst>
          <pc:docMk/>
          <pc:sldMk cId="1925939700" sldId="764"/>
        </pc:sldMkLst>
      </pc:sldChg>
      <pc:sldChg chg="modSp add del mod">
        <pc:chgData name="Jim Fleming" userId="161791bae1afb603" providerId="LiveId" clId="{BC45D430-106C-8F49-87D8-153E4ACBA0C1}" dt="2024-12-14T15:36:16.904" v="422" actId="2696"/>
        <pc:sldMkLst>
          <pc:docMk/>
          <pc:sldMk cId="3254609097" sldId="765"/>
        </pc:sldMkLst>
      </pc:sldChg>
      <pc:sldChg chg="modSp add mod">
        <pc:chgData name="Jim Fleming" userId="161791bae1afb603" providerId="LiveId" clId="{BC45D430-106C-8F49-87D8-153E4ACBA0C1}" dt="2024-12-14T15:27:43.534" v="408"/>
        <pc:sldMkLst>
          <pc:docMk/>
          <pc:sldMk cId="2754187788" sldId="766"/>
        </pc:sldMkLst>
      </pc:sldChg>
      <pc:sldChg chg="addSp delSp modSp add mod">
        <pc:chgData name="Jim Fleming" userId="161791bae1afb603" providerId="LiveId" clId="{BC45D430-106C-8F49-87D8-153E4ACBA0C1}" dt="2024-12-14T15:28:10.993" v="415" actId="20577"/>
        <pc:sldMkLst>
          <pc:docMk/>
          <pc:sldMk cId="1233605055" sldId="767"/>
        </pc:sldMkLst>
      </pc:sldChg>
      <pc:sldChg chg="modSp add mod">
        <pc:chgData name="Jim Fleming" userId="161791bae1afb603" providerId="LiveId" clId="{BC45D430-106C-8F49-87D8-153E4ACBA0C1}" dt="2024-12-14T15:28:15.671" v="417" actId="20577"/>
        <pc:sldMkLst>
          <pc:docMk/>
          <pc:sldMk cId="944212833" sldId="768"/>
        </pc:sldMkLst>
      </pc:sldChg>
      <pc:sldChg chg="modSp add mod ord">
        <pc:chgData name="Jim Fleming" userId="161791bae1afb603" providerId="LiveId" clId="{BC45D430-106C-8F49-87D8-153E4ACBA0C1}" dt="2024-12-14T15:41:37.863" v="488" actId="20577"/>
        <pc:sldMkLst>
          <pc:docMk/>
          <pc:sldMk cId="7814481" sldId="769"/>
        </pc:sldMkLst>
      </pc:sldChg>
      <pc:sldChg chg="add ord">
        <pc:chgData name="Jim Fleming" userId="161791bae1afb603" providerId="LiveId" clId="{BC45D430-106C-8F49-87D8-153E4ACBA0C1}" dt="2024-12-14T15:37:15.060" v="425" actId="20578"/>
        <pc:sldMkLst>
          <pc:docMk/>
          <pc:sldMk cId="4115141855" sldId="770"/>
        </pc:sldMkLst>
      </pc:sldChg>
      <pc:sldChg chg="add ord">
        <pc:chgData name="Jim Fleming" userId="161791bae1afb603" providerId="LiveId" clId="{BC45D430-106C-8F49-87D8-153E4ACBA0C1}" dt="2024-12-14T15:37:27.052" v="427" actId="20578"/>
        <pc:sldMkLst>
          <pc:docMk/>
          <pc:sldMk cId="2891964100" sldId="771"/>
        </pc:sldMkLst>
      </pc:sldChg>
      <pc:sldChg chg="add ord">
        <pc:chgData name="Jim Fleming" userId="161791bae1afb603" providerId="LiveId" clId="{BC45D430-106C-8F49-87D8-153E4ACBA0C1}" dt="2024-12-14T15:38:45.747" v="429" actId="20578"/>
        <pc:sldMkLst>
          <pc:docMk/>
          <pc:sldMk cId="406103284" sldId="772"/>
        </pc:sldMkLst>
      </pc:sldChg>
      <pc:sldChg chg="add ord">
        <pc:chgData name="Jim Fleming" userId="161791bae1afb603" providerId="LiveId" clId="{BC45D430-106C-8F49-87D8-153E4ACBA0C1}" dt="2024-12-14T15:40:43.585" v="431" actId="20578"/>
        <pc:sldMkLst>
          <pc:docMk/>
          <pc:sldMk cId="2774034437" sldId="773"/>
        </pc:sldMkLst>
      </pc:sldChg>
      <pc:sldChg chg="add ord">
        <pc:chgData name="Jim Fleming" userId="161791bae1afb603" providerId="LiveId" clId="{BC45D430-106C-8F49-87D8-153E4ACBA0C1}" dt="2024-12-14T15:40:46.783" v="433" actId="20578"/>
        <pc:sldMkLst>
          <pc:docMk/>
          <pc:sldMk cId="805014236" sldId="774"/>
        </pc:sldMkLst>
      </pc:sldChg>
      <pc:sldChg chg="add">
        <pc:chgData name="Jim Fleming" userId="161791bae1afb603" providerId="LiveId" clId="{BC45D430-106C-8F49-87D8-153E4ACBA0C1}" dt="2024-12-14T20:20:44.681" v="494" actId="2890"/>
        <pc:sldMkLst>
          <pc:docMk/>
          <pc:sldMk cId="3563174735" sldId="775"/>
        </pc:sldMkLst>
      </pc:sldChg>
    </pc:docChg>
  </pc:docChgLst>
  <pc:docChgLst>
    <pc:chgData name="Jim Fleming" userId="161791bae1afb603" providerId="LiveId" clId="{6050BEE1-4B3B-314A-ABBC-760D9E236A15}"/>
    <pc:docChg chg="custSel addSld delSld modSld sldOrd">
      <pc:chgData name="Jim Fleming" userId="161791bae1afb603" providerId="LiveId" clId="{6050BEE1-4B3B-314A-ABBC-760D9E236A15}" dt="2024-10-06T01:46:30.289" v="131" actId="2696"/>
      <pc:docMkLst>
        <pc:docMk/>
      </pc:docMkLst>
      <pc:sldChg chg="del">
        <pc:chgData name="Jim Fleming" userId="161791bae1afb603" providerId="LiveId" clId="{6050BEE1-4B3B-314A-ABBC-760D9E236A15}" dt="2024-10-06T01:37:38.797" v="13" actId="2696"/>
        <pc:sldMkLst>
          <pc:docMk/>
          <pc:sldMk cId="1321751761" sldId="491"/>
        </pc:sldMkLst>
      </pc:sldChg>
      <pc:sldChg chg="del">
        <pc:chgData name="Jim Fleming" userId="161791bae1afb603" providerId="LiveId" clId="{6050BEE1-4B3B-314A-ABBC-760D9E236A15}" dt="2024-10-06T01:37:39.289" v="14" actId="2696"/>
        <pc:sldMkLst>
          <pc:docMk/>
          <pc:sldMk cId="1424495844" sldId="556"/>
        </pc:sldMkLst>
      </pc:sldChg>
      <pc:sldChg chg="modSp mod">
        <pc:chgData name="Jim Fleming" userId="161791bae1afb603" providerId="LiveId" clId="{6050BEE1-4B3B-314A-ABBC-760D9E236A15}" dt="2024-10-06T01:37:30.522" v="7" actId="6549"/>
        <pc:sldMkLst>
          <pc:docMk/>
          <pc:sldMk cId="384459236" sldId="666"/>
        </pc:sldMkLst>
      </pc:sldChg>
      <pc:sldChg chg="modSp mod">
        <pc:chgData name="Jim Fleming" userId="161791bae1afb603" providerId="LiveId" clId="{6050BEE1-4B3B-314A-ABBC-760D9E236A15}" dt="2024-10-06T01:45:12.314" v="120" actId="14100"/>
        <pc:sldMkLst>
          <pc:docMk/>
          <pc:sldMk cId="1329755425" sldId="681"/>
        </pc:sldMkLst>
      </pc:sldChg>
      <pc:sldChg chg="modSp add del mod ord">
        <pc:chgData name="Jim Fleming" userId="161791bae1afb603" providerId="LiveId" clId="{6050BEE1-4B3B-314A-ABBC-760D9E236A15}" dt="2024-10-06T01:40:15.507" v="30" actId="2696"/>
        <pc:sldMkLst>
          <pc:docMk/>
          <pc:sldMk cId="1565996865" sldId="698"/>
        </pc:sldMkLst>
      </pc:sldChg>
      <pc:sldChg chg="del">
        <pc:chgData name="Jim Fleming" userId="161791bae1afb603" providerId="LiveId" clId="{6050BEE1-4B3B-314A-ABBC-760D9E236A15}" dt="2024-10-06T01:37:47.533" v="15" actId="2696"/>
        <pc:sldMkLst>
          <pc:docMk/>
          <pc:sldMk cId="4221127941" sldId="704"/>
        </pc:sldMkLst>
      </pc:sldChg>
      <pc:sldChg chg="del">
        <pc:chgData name="Jim Fleming" userId="161791bae1afb603" providerId="LiveId" clId="{6050BEE1-4B3B-314A-ABBC-760D9E236A15}" dt="2024-10-06T01:37:48.806" v="16" actId="2696"/>
        <pc:sldMkLst>
          <pc:docMk/>
          <pc:sldMk cId="2467811026" sldId="739"/>
        </pc:sldMkLst>
      </pc:sldChg>
      <pc:sldChg chg="modSp mod">
        <pc:chgData name="Jim Fleming" userId="161791bae1afb603" providerId="LiveId" clId="{6050BEE1-4B3B-314A-ABBC-760D9E236A15}" dt="2024-10-06T01:44:02.463" v="95" actId="20577"/>
        <pc:sldMkLst>
          <pc:docMk/>
          <pc:sldMk cId="3723786110" sldId="740"/>
        </pc:sldMkLst>
      </pc:sldChg>
      <pc:sldChg chg="modSp add mod ord modShow">
        <pc:chgData name="Jim Fleming" userId="161791bae1afb603" providerId="LiveId" clId="{6050BEE1-4B3B-314A-ABBC-760D9E236A15}" dt="2024-10-06T01:39:23.099" v="26"/>
        <pc:sldMkLst>
          <pc:docMk/>
          <pc:sldMk cId="90353363" sldId="741"/>
        </pc:sldMkLst>
      </pc:sldChg>
      <pc:sldChg chg="del">
        <pc:chgData name="Jim Fleming" userId="161791bae1afb603" providerId="LiveId" clId="{6050BEE1-4B3B-314A-ABBC-760D9E236A15}" dt="2024-10-06T01:37:50.240" v="17" actId="2696"/>
        <pc:sldMkLst>
          <pc:docMk/>
          <pc:sldMk cId="4051026985" sldId="741"/>
        </pc:sldMkLst>
      </pc:sldChg>
      <pc:sldChg chg="del">
        <pc:chgData name="Jim Fleming" userId="161791bae1afb603" providerId="LiveId" clId="{6050BEE1-4B3B-314A-ABBC-760D9E236A15}" dt="2024-10-06T01:37:33.412" v="8" actId="2696"/>
        <pc:sldMkLst>
          <pc:docMk/>
          <pc:sldMk cId="3211138633" sldId="742"/>
        </pc:sldMkLst>
      </pc:sldChg>
      <pc:sldChg chg="modSp add mod ord">
        <pc:chgData name="Jim Fleming" userId="161791bae1afb603" providerId="LiveId" clId="{6050BEE1-4B3B-314A-ABBC-760D9E236A15}" dt="2024-10-06T01:41:54.885" v="88" actId="20577"/>
        <pc:sldMkLst>
          <pc:docMk/>
          <pc:sldMk cId="3231479225" sldId="742"/>
        </pc:sldMkLst>
      </pc:sldChg>
      <pc:sldChg chg="modSp add mod">
        <pc:chgData name="Jim Fleming" userId="161791bae1afb603" providerId="LiveId" clId="{6050BEE1-4B3B-314A-ABBC-760D9E236A15}" dt="2024-10-06T01:41:47.950" v="84" actId="20577"/>
        <pc:sldMkLst>
          <pc:docMk/>
          <pc:sldMk cId="608519647" sldId="743"/>
        </pc:sldMkLst>
      </pc:sldChg>
      <pc:sldChg chg="add del">
        <pc:chgData name="Jim Fleming" userId="161791bae1afb603" providerId="LiveId" clId="{6050BEE1-4B3B-314A-ABBC-760D9E236A15}" dt="2024-10-06T01:40:16.139" v="31" actId="2696"/>
        <pc:sldMkLst>
          <pc:docMk/>
          <pc:sldMk cId="3938159909" sldId="743"/>
        </pc:sldMkLst>
      </pc:sldChg>
      <pc:sldChg chg="modSp add mod">
        <pc:chgData name="Jim Fleming" userId="161791bae1afb603" providerId="LiveId" clId="{6050BEE1-4B3B-314A-ABBC-760D9E236A15}" dt="2024-10-06T01:41:51.678" v="85" actId="6549"/>
        <pc:sldMkLst>
          <pc:docMk/>
          <pc:sldMk cId="2552501889" sldId="744"/>
        </pc:sldMkLst>
      </pc:sldChg>
      <pc:sldChg chg="del">
        <pc:chgData name="Jim Fleming" userId="161791bae1afb603" providerId="LiveId" clId="{6050BEE1-4B3B-314A-ABBC-760D9E236A15}" dt="2024-10-06T01:37:37.142" v="12" actId="2696"/>
        <pc:sldMkLst>
          <pc:docMk/>
          <pc:sldMk cId="3584773197" sldId="744"/>
        </pc:sldMkLst>
      </pc:sldChg>
      <pc:sldChg chg="del">
        <pc:chgData name="Jim Fleming" userId="161791bae1afb603" providerId="LiveId" clId="{6050BEE1-4B3B-314A-ABBC-760D9E236A15}" dt="2024-10-06T01:37:35.784" v="11" actId="2696"/>
        <pc:sldMkLst>
          <pc:docMk/>
          <pc:sldMk cId="3099131523" sldId="745"/>
        </pc:sldMkLst>
      </pc:sldChg>
      <pc:sldChg chg="modSp add mod">
        <pc:chgData name="Jim Fleming" userId="161791bae1afb603" providerId="LiveId" clId="{6050BEE1-4B3B-314A-ABBC-760D9E236A15}" dt="2024-10-06T01:44:20.944" v="97" actId="14100"/>
        <pc:sldMkLst>
          <pc:docMk/>
          <pc:sldMk cId="3999259086" sldId="745"/>
        </pc:sldMkLst>
      </pc:sldChg>
      <pc:sldChg chg="add ord">
        <pc:chgData name="Jim Fleming" userId="161791bae1afb603" providerId="LiveId" clId="{6050BEE1-4B3B-314A-ABBC-760D9E236A15}" dt="2024-10-06T01:45:26.168" v="122" actId="20578"/>
        <pc:sldMkLst>
          <pc:docMk/>
          <pc:sldMk cId="262353378" sldId="746"/>
        </pc:sldMkLst>
      </pc:sldChg>
      <pc:sldChg chg="del">
        <pc:chgData name="Jim Fleming" userId="161791bae1afb603" providerId="LiveId" clId="{6050BEE1-4B3B-314A-ABBC-760D9E236A15}" dt="2024-10-06T01:37:34.840" v="10" actId="2696"/>
        <pc:sldMkLst>
          <pc:docMk/>
          <pc:sldMk cId="1241233077" sldId="746"/>
        </pc:sldMkLst>
      </pc:sldChg>
      <pc:sldChg chg="del">
        <pc:chgData name="Jim Fleming" userId="161791bae1afb603" providerId="LiveId" clId="{6050BEE1-4B3B-314A-ABBC-760D9E236A15}" dt="2024-10-06T01:37:34.043" v="9" actId="2696"/>
        <pc:sldMkLst>
          <pc:docMk/>
          <pc:sldMk cId="231406448" sldId="747"/>
        </pc:sldMkLst>
      </pc:sldChg>
      <pc:sldChg chg="add del ord">
        <pc:chgData name="Jim Fleming" userId="161791bae1afb603" providerId="LiveId" clId="{6050BEE1-4B3B-314A-ABBC-760D9E236A15}" dt="2024-10-06T01:45:42.858" v="130" actId="2696"/>
        <pc:sldMkLst>
          <pc:docMk/>
          <pc:sldMk cId="4138295121" sldId="747"/>
        </pc:sldMkLst>
      </pc:sldChg>
      <pc:sldChg chg="add">
        <pc:chgData name="Jim Fleming" userId="161791bae1afb603" providerId="LiveId" clId="{6050BEE1-4B3B-314A-ABBC-760D9E236A15}" dt="2024-10-06T01:45:32.164" v="125" actId="2890"/>
        <pc:sldMkLst>
          <pc:docMk/>
          <pc:sldMk cId="2660179820" sldId="748"/>
        </pc:sldMkLst>
      </pc:sldChg>
      <pc:sldChg chg="add del ord">
        <pc:chgData name="Jim Fleming" userId="161791bae1afb603" providerId="LiveId" clId="{6050BEE1-4B3B-314A-ABBC-760D9E236A15}" dt="2024-10-06T01:46:30.289" v="131" actId="2696"/>
        <pc:sldMkLst>
          <pc:docMk/>
          <pc:sldMk cId="2556152647" sldId="749"/>
        </pc:sldMkLst>
      </pc:sldChg>
      <pc:sldChg chg="add ord replId">
        <pc:chgData name="Jim Fleming" userId="161791bae1afb603" providerId="LiveId" clId="{6050BEE1-4B3B-314A-ABBC-760D9E236A15}" dt="2024-10-06T01:45:39.431" v="128" actId="20578"/>
        <pc:sldMkLst>
          <pc:docMk/>
          <pc:sldMk cId="105943101" sldId="750"/>
        </pc:sldMkLst>
      </pc:sldChg>
    </pc:docChg>
  </pc:docChgLst>
  <pc:docChgLst>
    <pc:chgData name="Jim Fleming" userId="161791bae1afb603" providerId="LiveId" clId="{6599E62E-4104-0C45-9278-F040DAEEA89C}"/>
    <pc:docChg chg="undo custSel addSld delSld modSld sldOrd">
      <pc:chgData name="Jim Fleming" userId="161791bae1afb603" providerId="LiveId" clId="{6599E62E-4104-0C45-9278-F040DAEEA89C}" dt="2024-09-21T21:24:31.573" v="315" actId="20578"/>
      <pc:docMkLst>
        <pc:docMk/>
      </pc:docMkLst>
      <pc:sldChg chg="add ord">
        <pc:chgData name="Jim Fleming" userId="161791bae1afb603" providerId="LiveId" clId="{6599E62E-4104-0C45-9278-F040DAEEA89C}" dt="2024-09-21T20:12:38.464" v="258" actId="20578"/>
        <pc:sldMkLst>
          <pc:docMk/>
          <pc:sldMk cId="1321751761" sldId="491"/>
        </pc:sldMkLst>
      </pc:sldChg>
      <pc:sldChg chg="add ord">
        <pc:chgData name="Jim Fleming" userId="161791bae1afb603" providerId="LiveId" clId="{6599E62E-4104-0C45-9278-F040DAEEA89C}" dt="2024-09-21T20:12:38.464" v="258" actId="20578"/>
        <pc:sldMkLst>
          <pc:docMk/>
          <pc:sldMk cId="1424495844" sldId="556"/>
        </pc:sldMkLst>
      </pc:sldChg>
      <pc:sldChg chg="modSp mod ord">
        <pc:chgData name="Jim Fleming" userId="161791bae1afb603" providerId="LiveId" clId="{6599E62E-4104-0C45-9278-F040DAEEA89C}" dt="2024-09-21T19:47:36.616" v="231" actId="20578"/>
        <pc:sldMkLst>
          <pc:docMk/>
          <pc:sldMk cId="1329755425" sldId="681"/>
        </pc:sldMkLst>
      </pc:sldChg>
      <pc:sldChg chg="delSp modSp add mod ord delDesignElem">
        <pc:chgData name="Jim Fleming" userId="161791bae1afb603" providerId="LiveId" clId="{6599E62E-4104-0C45-9278-F040DAEEA89C}" dt="2024-09-21T21:24:03.875" v="307" actId="20578"/>
        <pc:sldMkLst>
          <pc:docMk/>
          <pc:sldMk cId="1565996865" sldId="698"/>
        </pc:sldMkLst>
      </pc:sldChg>
      <pc:sldChg chg="del">
        <pc:chgData name="Jim Fleming" userId="161791bae1afb603" providerId="LiveId" clId="{6599E62E-4104-0C45-9278-F040DAEEA89C}" dt="2024-09-21T19:40:27.699" v="119" actId="2696"/>
        <pc:sldMkLst>
          <pc:docMk/>
          <pc:sldMk cId="3848641512" sldId="700"/>
        </pc:sldMkLst>
      </pc:sldChg>
      <pc:sldChg chg="modSp mod ord">
        <pc:chgData name="Jim Fleming" userId="161791bae1afb603" providerId="LiveId" clId="{6599E62E-4104-0C45-9278-F040DAEEA89C}" dt="2024-09-21T20:19:06.411" v="277" actId="20577"/>
        <pc:sldMkLst>
          <pc:docMk/>
          <pc:sldMk cId="4221127941" sldId="704"/>
        </pc:sldMkLst>
      </pc:sldChg>
      <pc:sldChg chg="del">
        <pc:chgData name="Jim Fleming" userId="161791bae1afb603" providerId="LiveId" clId="{6599E62E-4104-0C45-9278-F040DAEEA89C}" dt="2024-09-21T19:40:26.094" v="118" actId="2696"/>
        <pc:sldMkLst>
          <pc:docMk/>
          <pc:sldMk cId="3802756103" sldId="706"/>
        </pc:sldMkLst>
      </pc:sldChg>
      <pc:sldChg chg="delSp modSp del mod">
        <pc:chgData name="Jim Fleming" userId="161791bae1afb603" providerId="LiveId" clId="{6599E62E-4104-0C45-9278-F040DAEEA89C}" dt="2024-09-21T19:22:33.019" v="101" actId="2696"/>
        <pc:sldMkLst>
          <pc:docMk/>
          <pc:sldMk cId="2342168158" sldId="707"/>
        </pc:sldMkLst>
      </pc:sldChg>
      <pc:sldChg chg="del">
        <pc:chgData name="Jim Fleming" userId="161791bae1afb603" providerId="LiveId" clId="{6599E62E-4104-0C45-9278-F040DAEEA89C}" dt="2024-09-21T17:17:41.999" v="10" actId="2696"/>
        <pc:sldMkLst>
          <pc:docMk/>
          <pc:sldMk cId="1444897349" sldId="710"/>
        </pc:sldMkLst>
      </pc:sldChg>
      <pc:sldChg chg="del">
        <pc:chgData name="Jim Fleming" userId="161791bae1afb603" providerId="LiveId" clId="{6599E62E-4104-0C45-9278-F040DAEEA89C}" dt="2024-09-21T17:18:07.164" v="14" actId="2696"/>
        <pc:sldMkLst>
          <pc:docMk/>
          <pc:sldMk cId="4011229242" sldId="711"/>
        </pc:sldMkLst>
      </pc:sldChg>
      <pc:sldChg chg="del">
        <pc:chgData name="Jim Fleming" userId="161791bae1afb603" providerId="LiveId" clId="{6599E62E-4104-0C45-9278-F040DAEEA89C}" dt="2024-09-21T17:18:08.459" v="15" actId="2696"/>
        <pc:sldMkLst>
          <pc:docMk/>
          <pc:sldMk cId="919731627" sldId="712"/>
        </pc:sldMkLst>
      </pc:sldChg>
      <pc:sldChg chg="del">
        <pc:chgData name="Jim Fleming" userId="161791bae1afb603" providerId="LiveId" clId="{6599E62E-4104-0C45-9278-F040DAEEA89C}" dt="2024-09-21T17:18:41.111" v="17" actId="2696"/>
        <pc:sldMkLst>
          <pc:docMk/>
          <pc:sldMk cId="1439607761" sldId="713"/>
        </pc:sldMkLst>
      </pc:sldChg>
      <pc:sldChg chg="del">
        <pc:chgData name="Jim Fleming" userId="161791bae1afb603" providerId="LiveId" clId="{6599E62E-4104-0C45-9278-F040DAEEA89C}" dt="2024-09-21T17:18:40.258" v="16" actId="2696"/>
        <pc:sldMkLst>
          <pc:docMk/>
          <pc:sldMk cId="1188285027" sldId="715"/>
        </pc:sldMkLst>
      </pc:sldChg>
      <pc:sldChg chg="del">
        <pc:chgData name="Jim Fleming" userId="161791bae1afb603" providerId="LiveId" clId="{6599E62E-4104-0C45-9278-F040DAEEA89C}" dt="2024-09-21T17:17:37.747" v="7" actId="2696"/>
        <pc:sldMkLst>
          <pc:docMk/>
          <pc:sldMk cId="2526460434" sldId="718"/>
        </pc:sldMkLst>
      </pc:sldChg>
      <pc:sldChg chg="addSp delSp modSp mod ord">
        <pc:chgData name="Jim Fleming" userId="161791bae1afb603" providerId="LiveId" clId="{6599E62E-4104-0C45-9278-F040DAEEA89C}" dt="2024-09-21T19:45:38.327" v="191" actId="207"/>
        <pc:sldMkLst>
          <pc:docMk/>
          <pc:sldMk cId="1720901499" sldId="719"/>
        </pc:sldMkLst>
      </pc:sldChg>
      <pc:sldChg chg="del">
        <pc:chgData name="Jim Fleming" userId="161791bae1afb603" providerId="LiveId" clId="{6599E62E-4104-0C45-9278-F040DAEEA89C}" dt="2024-09-21T17:17:40.978" v="9" actId="2696"/>
        <pc:sldMkLst>
          <pc:docMk/>
          <pc:sldMk cId="3750585842" sldId="720"/>
        </pc:sldMkLst>
      </pc:sldChg>
      <pc:sldChg chg="del">
        <pc:chgData name="Jim Fleming" userId="161791bae1afb603" providerId="LiveId" clId="{6599E62E-4104-0C45-9278-F040DAEEA89C}" dt="2024-09-21T17:17:38.523" v="8" actId="2696"/>
        <pc:sldMkLst>
          <pc:docMk/>
          <pc:sldMk cId="2590111747" sldId="721"/>
        </pc:sldMkLst>
      </pc:sldChg>
      <pc:sldChg chg="delSp modSp del mod delAnim">
        <pc:chgData name="Jim Fleming" userId="161791bae1afb603" providerId="LiveId" clId="{6599E62E-4104-0C45-9278-F040DAEEA89C}" dt="2024-09-21T19:37:49.109" v="102" actId="2696"/>
        <pc:sldMkLst>
          <pc:docMk/>
          <pc:sldMk cId="2268721835" sldId="722"/>
        </pc:sldMkLst>
      </pc:sldChg>
      <pc:sldChg chg="modSp add del mod ord">
        <pc:chgData name="Jim Fleming" userId="161791bae1afb603" providerId="LiveId" clId="{6599E62E-4104-0C45-9278-F040DAEEA89C}" dt="2024-09-21T20:16:45.229" v="269" actId="2696"/>
        <pc:sldMkLst>
          <pc:docMk/>
          <pc:sldMk cId="4053833032" sldId="723"/>
        </pc:sldMkLst>
      </pc:sldChg>
      <pc:sldChg chg="modSp add del mod ord">
        <pc:chgData name="Jim Fleming" userId="161791bae1afb603" providerId="LiveId" clId="{6599E62E-4104-0C45-9278-F040DAEEA89C}" dt="2024-09-21T20:14:44.574" v="261" actId="2696"/>
        <pc:sldMkLst>
          <pc:docMk/>
          <pc:sldMk cId="4105455854" sldId="724"/>
        </pc:sldMkLst>
      </pc:sldChg>
      <pc:sldChg chg="modSp add mod ord modShow">
        <pc:chgData name="Jim Fleming" userId="161791bae1afb603" providerId="LiveId" clId="{6599E62E-4104-0C45-9278-F040DAEEA89C}" dt="2024-09-21T20:18:51.155" v="273" actId="20577"/>
        <pc:sldMkLst>
          <pc:docMk/>
          <pc:sldMk cId="880406374" sldId="725"/>
        </pc:sldMkLst>
      </pc:sldChg>
      <pc:sldChg chg="delSp modSp add del mod">
        <pc:chgData name="Jim Fleming" userId="161791bae1afb603" providerId="LiveId" clId="{6599E62E-4104-0C45-9278-F040DAEEA89C}" dt="2024-09-21T17:32:52.699" v="68" actId="2696"/>
        <pc:sldMkLst>
          <pc:docMk/>
          <pc:sldMk cId="4179822381" sldId="725"/>
        </pc:sldMkLst>
      </pc:sldChg>
      <pc:sldChg chg="delSp modSp add mod">
        <pc:chgData name="Jim Fleming" userId="161791bae1afb603" providerId="LiveId" clId="{6599E62E-4104-0C45-9278-F040DAEEA89C}" dt="2024-09-21T19:46:35.416" v="209" actId="20577"/>
        <pc:sldMkLst>
          <pc:docMk/>
          <pc:sldMk cId="2237405120" sldId="726"/>
        </pc:sldMkLst>
      </pc:sldChg>
      <pc:sldChg chg="modSp add mod">
        <pc:chgData name="Jim Fleming" userId="161791bae1afb603" providerId="LiveId" clId="{6599E62E-4104-0C45-9278-F040DAEEA89C}" dt="2024-09-21T20:20:49.779" v="283" actId="122"/>
        <pc:sldMkLst>
          <pc:docMk/>
          <pc:sldMk cId="607278140" sldId="727"/>
        </pc:sldMkLst>
      </pc:sldChg>
      <pc:sldChg chg="add ord">
        <pc:chgData name="Jim Fleming" userId="161791bae1afb603" providerId="LiveId" clId="{6599E62E-4104-0C45-9278-F040DAEEA89C}" dt="2024-09-21T19:51:48.961" v="242" actId="20578"/>
        <pc:sldMkLst>
          <pc:docMk/>
          <pc:sldMk cId="1820662289" sldId="728"/>
        </pc:sldMkLst>
      </pc:sldChg>
      <pc:sldChg chg="add ord">
        <pc:chgData name="Jim Fleming" userId="161791bae1afb603" providerId="LiveId" clId="{6599E62E-4104-0C45-9278-F040DAEEA89C}" dt="2024-09-21T19:47:48.567" v="235" actId="20578"/>
        <pc:sldMkLst>
          <pc:docMk/>
          <pc:sldMk cId="544739144" sldId="729"/>
        </pc:sldMkLst>
      </pc:sldChg>
      <pc:sldChg chg="modSp add del mod">
        <pc:chgData name="Jim Fleming" userId="161791bae1afb603" providerId="LiveId" clId="{6599E62E-4104-0C45-9278-F040DAEEA89C}" dt="2024-09-21T20:07:53.675" v="257" actId="2696"/>
        <pc:sldMkLst>
          <pc:docMk/>
          <pc:sldMk cId="1865305385" sldId="730"/>
        </pc:sldMkLst>
      </pc:sldChg>
      <pc:sldChg chg="add ord">
        <pc:chgData name="Jim Fleming" userId="161791bae1afb603" providerId="LiveId" clId="{6599E62E-4104-0C45-9278-F040DAEEA89C}" dt="2024-09-21T20:02:29.232" v="252" actId="20578"/>
        <pc:sldMkLst>
          <pc:docMk/>
          <pc:sldMk cId="3009108924" sldId="731"/>
        </pc:sldMkLst>
      </pc:sldChg>
      <pc:sldChg chg="add ord">
        <pc:chgData name="Jim Fleming" userId="161791bae1afb603" providerId="LiveId" clId="{6599E62E-4104-0C45-9278-F040DAEEA89C}" dt="2024-09-21T20:02:42.090" v="254" actId="20578"/>
        <pc:sldMkLst>
          <pc:docMk/>
          <pc:sldMk cId="1972969149" sldId="732"/>
        </pc:sldMkLst>
      </pc:sldChg>
      <pc:sldChg chg="add del ord">
        <pc:chgData name="Jim Fleming" userId="161791bae1afb603" providerId="LiveId" clId="{6599E62E-4104-0C45-9278-F040DAEEA89C}" dt="2024-09-21T20:21:45.256" v="286" actId="2696"/>
        <pc:sldMkLst>
          <pc:docMk/>
          <pc:sldMk cId="2578936382" sldId="733"/>
        </pc:sldMkLst>
      </pc:sldChg>
      <pc:sldChg chg="add ord">
        <pc:chgData name="Jim Fleming" userId="161791bae1afb603" providerId="LiveId" clId="{6599E62E-4104-0C45-9278-F040DAEEA89C}" dt="2024-09-21T20:12:42.382" v="260" actId="20578"/>
        <pc:sldMkLst>
          <pc:docMk/>
          <pc:sldMk cId="4199784946" sldId="734"/>
        </pc:sldMkLst>
      </pc:sldChg>
      <pc:sldChg chg="modSp add mod">
        <pc:chgData name="Jim Fleming" userId="161791bae1afb603" providerId="LiveId" clId="{6599E62E-4104-0C45-9278-F040DAEEA89C}" dt="2024-09-21T20:18:55.029" v="274" actId="6549"/>
        <pc:sldMkLst>
          <pc:docMk/>
          <pc:sldMk cId="736182195" sldId="735"/>
        </pc:sldMkLst>
      </pc:sldChg>
      <pc:sldChg chg="add del ord">
        <pc:chgData name="Jim Fleming" userId="161791bae1afb603" providerId="LiveId" clId="{6599E62E-4104-0C45-9278-F040DAEEA89C}" dt="2024-09-21T20:16:30.106" v="268" actId="2696"/>
        <pc:sldMkLst>
          <pc:docMk/>
          <pc:sldMk cId="2909296544" sldId="735"/>
        </pc:sldMkLst>
      </pc:sldChg>
      <pc:sldChg chg="add ord">
        <pc:chgData name="Jim Fleming" userId="161791bae1afb603" providerId="LiveId" clId="{6599E62E-4104-0C45-9278-F040DAEEA89C}" dt="2024-09-21T20:21:15.301" v="285" actId="20578"/>
        <pc:sldMkLst>
          <pc:docMk/>
          <pc:sldMk cId="2910264597" sldId="736"/>
        </pc:sldMkLst>
      </pc:sldChg>
      <pc:sldChg chg="modSp add mod ord modShow">
        <pc:chgData name="Jim Fleming" userId="161791bae1afb603" providerId="LiveId" clId="{6599E62E-4104-0C45-9278-F040DAEEA89C}" dt="2024-09-21T21:24:23.346" v="313" actId="20577"/>
        <pc:sldMkLst>
          <pc:docMk/>
          <pc:sldMk cId="2197377621" sldId="737"/>
        </pc:sldMkLst>
      </pc:sldChg>
      <pc:sldChg chg="modSp add mod">
        <pc:chgData name="Jim Fleming" userId="161791bae1afb603" providerId="LiveId" clId="{6599E62E-4104-0C45-9278-F040DAEEA89C}" dt="2024-09-21T21:24:15.138" v="312" actId="6549"/>
        <pc:sldMkLst>
          <pc:docMk/>
          <pc:sldMk cId="2584805446" sldId="738"/>
        </pc:sldMkLst>
      </pc:sldChg>
      <pc:sldChg chg="add ord">
        <pc:chgData name="Jim Fleming" userId="161791bae1afb603" providerId="LiveId" clId="{6599E62E-4104-0C45-9278-F040DAEEA89C}" dt="2024-09-21T21:24:31.573" v="315" actId="20578"/>
        <pc:sldMkLst>
          <pc:docMk/>
          <pc:sldMk cId="4135331656" sldId="739"/>
        </pc:sldMkLst>
      </pc:sldChg>
    </pc:docChg>
  </pc:docChgLst>
  <pc:docChgLst>
    <pc:chgData name="Jim Fleming" userId="161791bae1afb603" providerId="LiveId" clId="{83F492FC-31BB-2E47-B019-2BF70B9743A8}"/>
    <pc:docChg chg="undo custSel addSld delSld modSld sldOrd">
      <pc:chgData name="Jim Fleming" userId="161791bae1afb603" providerId="LiveId" clId="{83F492FC-31BB-2E47-B019-2BF70B9743A8}" dt="2024-07-20T15:43:22.106" v="60" actId="6549"/>
      <pc:docMkLst>
        <pc:docMk/>
      </pc:docMkLst>
      <pc:sldChg chg="modSp mod">
        <pc:chgData name="Jim Fleming" userId="161791bae1afb603" providerId="LiveId" clId="{83F492FC-31BB-2E47-B019-2BF70B9743A8}" dt="2024-07-20T15:43:15.640" v="59" actId="20577"/>
        <pc:sldMkLst>
          <pc:docMk/>
          <pc:sldMk cId="189513369" sldId="583"/>
        </pc:sldMkLst>
      </pc:sldChg>
      <pc:sldChg chg="modSp mod">
        <pc:chgData name="Jim Fleming" userId="161791bae1afb603" providerId="LiveId" clId="{83F492FC-31BB-2E47-B019-2BF70B9743A8}" dt="2024-07-20T15:41:04.228" v="5" actId="20577"/>
        <pc:sldMkLst>
          <pc:docMk/>
          <pc:sldMk cId="384459236" sldId="666"/>
        </pc:sldMkLst>
      </pc:sldChg>
      <pc:sldChg chg="del">
        <pc:chgData name="Jim Fleming" userId="161791bae1afb603" providerId="LiveId" clId="{83F492FC-31BB-2E47-B019-2BF70B9743A8}" dt="2024-07-20T15:42:04.687" v="33" actId="2696"/>
        <pc:sldMkLst>
          <pc:docMk/>
          <pc:sldMk cId="2479057512" sldId="680"/>
        </pc:sldMkLst>
      </pc:sldChg>
      <pc:sldChg chg="del">
        <pc:chgData name="Jim Fleming" userId="161791bae1afb603" providerId="LiveId" clId="{83F492FC-31BB-2E47-B019-2BF70B9743A8}" dt="2024-07-20T15:42:05.081" v="34" actId="2696"/>
        <pc:sldMkLst>
          <pc:docMk/>
          <pc:sldMk cId="3079934997" sldId="681"/>
        </pc:sldMkLst>
      </pc:sldChg>
      <pc:sldChg chg="del">
        <pc:chgData name="Jim Fleming" userId="161791bae1afb603" providerId="LiveId" clId="{83F492FC-31BB-2E47-B019-2BF70B9743A8}" dt="2024-07-20T15:42:06.323" v="36" actId="2696"/>
        <pc:sldMkLst>
          <pc:docMk/>
          <pc:sldMk cId="2527284404" sldId="682"/>
        </pc:sldMkLst>
      </pc:sldChg>
      <pc:sldChg chg="del">
        <pc:chgData name="Jim Fleming" userId="161791bae1afb603" providerId="LiveId" clId="{83F492FC-31BB-2E47-B019-2BF70B9743A8}" dt="2024-07-20T15:42:06.937" v="37" actId="2696"/>
        <pc:sldMkLst>
          <pc:docMk/>
          <pc:sldMk cId="1873440147" sldId="683"/>
        </pc:sldMkLst>
      </pc:sldChg>
      <pc:sldChg chg="del">
        <pc:chgData name="Jim Fleming" userId="161791bae1afb603" providerId="LiveId" clId="{83F492FC-31BB-2E47-B019-2BF70B9743A8}" dt="2024-07-20T15:42:05.886" v="35" actId="2696"/>
        <pc:sldMkLst>
          <pc:docMk/>
          <pc:sldMk cId="3027385624" sldId="684"/>
        </pc:sldMkLst>
      </pc:sldChg>
      <pc:sldChg chg="del">
        <pc:chgData name="Jim Fleming" userId="161791bae1afb603" providerId="LiveId" clId="{83F492FC-31BB-2E47-B019-2BF70B9743A8}" dt="2024-07-20T15:42:07.418" v="38" actId="2696"/>
        <pc:sldMkLst>
          <pc:docMk/>
          <pc:sldMk cId="3246882238" sldId="685"/>
        </pc:sldMkLst>
      </pc:sldChg>
      <pc:sldChg chg="del">
        <pc:chgData name="Jim Fleming" userId="161791bae1afb603" providerId="LiveId" clId="{83F492FC-31BB-2E47-B019-2BF70B9743A8}" dt="2024-07-20T15:42:07.920" v="39" actId="2696"/>
        <pc:sldMkLst>
          <pc:docMk/>
          <pc:sldMk cId="3410655889" sldId="686"/>
        </pc:sldMkLst>
      </pc:sldChg>
      <pc:sldChg chg="del">
        <pc:chgData name="Jim Fleming" userId="161791bae1afb603" providerId="LiveId" clId="{83F492FC-31BB-2E47-B019-2BF70B9743A8}" dt="2024-07-20T15:42:08.321" v="40" actId="2696"/>
        <pc:sldMkLst>
          <pc:docMk/>
          <pc:sldMk cId="182023848" sldId="687"/>
        </pc:sldMkLst>
      </pc:sldChg>
      <pc:sldChg chg="del">
        <pc:chgData name="Jim Fleming" userId="161791bae1afb603" providerId="LiveId" clId="{83F492FC-31BB-2E47-B019-2BF70B9743A8}" dt="2024-07-20T15:42:08.850" v="41" actId="2696"/>
        <pc:sldMkLst>
          <pc:docMk/>
          <pc:sldMk cId="3781735347" sldId="688"/>
        </pc:sldMkLst>
      </pc:sldChg>
      <pc:sldChg chg="del">
        <pc:chgData name="Jim Fleming" userId="161791bae1afb603" providerId="LiveId" clId="{83F492FC-31BB-2E47-B019-2BF70B9743A8}" dt="2024-07-20T15:42:10.016" v="42" actId="2696"/>
        <pc:sldMkLst>
          <pc:docMk/>
          <pc:sldMk cId="1573634969" sldId="689"/>
        </pc:sldMkLst>
      </pc:sldChg>
      <pc:sldChg chg="modSp add mod">
        <pc:chgData name="Jim Fleming" userId="161791bae1afb603" providerId="LiveId" clId="{83F492FC-31BB-2E47-B019-2BF70B9743A8}" dt="2024-07-20T15:43:22.106" v="60" actId="6549"/>
        <pc:sldMkLst>
          <pc:docMk/>
          <pc:sldMk cId="78131488" sldId="690"/>
        </pc:sldMkLst>
      </pc:sldChg>
      <pc:sldChg chg="add ord">
        <pc:chgData name="Jim Fleming" userId="161791bae1afb603" providerId="LiveId" clId="{83F492FC-31BB-2E47-B019-2BF70B9743A8}" dt="2024-07-20T15:42:14.928" v="44" actId="20578"/>
        <pc:sldMkLst>
          <pc:docMk/>
          <pc:sldMk cId="144010969" sldId="691"/>
        </pc:sldMkLst>
      </pc:sldChg>
    </pc:docChg>
  </pc:docChgLst>
  <pc:docChgLst>
    <pc:chgData name="Jim Fleming" userId="161791bae1afb603" providerId="LiveId" clId="{5BCA8BFE-9583-6E40-942C-872F2BF0AB53}"/>
    <pc:docChg chg="custSel addSld delSld modSld sldOrd">
      <pc:chgData name="Jim Fleming" userId="161791bae1afb603" providerId="LiveId" clId="{5BCA8BFE-9583-6E40-942C-872F2BF0AB53}" dt="2025-02-08T16:40:13.335" v="356" actId="478"/>
      <pc:docMkLst>
        <pc:docMk/>
      </pc:docMkLst>
      <pc:sldChg chg="del">
        <pc:chgData name="Jim Fleming" userId="161791bae1afb603" providerId="LiveId" clId="{5BCA8BFE-9583-6E40-942C-872F2BF0AB53}" dt="2025-02-08T16:00:18.854" v="42" actId="2696"/>
        <pc:sldMkLst>
          <pc:docMk/>
          <pc:sldMk cId="2519469948" sldId="469"/>
        </pc:sldMkLst>
      </pc:sldChg>
      <pc:sldChg chg="addSp delSp modSp add mod ord setBg">
        <pc:chgData name="Jim Fleming" userId="161791bae1afb603" providerId="LiveId" clId="{5BCA8BFE-9583-6E40-942C-872F2BF0AB53}" dt="2025-02-08T16:39:01.012" v="321" actId="1076"/>
        <pc:sldMkLst>
          <pc:docMk/>
          <pc:sldMk cId="1321751761" sldId="471"/>
        </pc:sldMkLst>
      </pc:sldChg>
      <pc:sldChg chg="del">
        <pc:chgData name="Jim Fleming" userId="161791bae1afb603" providerId="LiveId" clId="{5BCA8BFE-9583-6E40-942C-872F2BF0AB53}" dt="2025-02-08T16:21:37.626" v="230" actId="2696"/>
        <pc:sldMkLst>
          <pc:docMk/>
          <pc:sldMk cId="529554152" sldId="499"/>
        </pc:sldMkLst>
      </pc:sldChg>
      <pc:sldChg chg="modSp mod ord">
        <pc:chgData name="Jim Fleming" userId="161791bae1afb603" providerId="LiveId" clId="{5BCA8BFE-9583-6E40-942C-872F2BF0AB53}" dt="2025-02-08T16:22:09.516" v="244" actId="14100"/>
        <pc:sldMkLst>
          <pc:docMk/>
          <pc:sldMk cId="1160219604" sldId="501"/>
        </pc:sldMkLst>
      </pc:sldChg>
      <pc:sldChg chg="modSp add mod ord">
        <pc:chgData name="Jim Fleming" userId="161791bae1afb603" providerId="LiveId" clId="{5BCA8BFE-9583-6E40-942C-872F2BF0AB53}" dt="2025-02-08T16:28:54.482" v="280" actId="20578"/>
        <pc:sldMkLst>
          <pc:docMk/>
          <pc:sldMk cId="3517844600" sldId="502"/>
        </pc:sldMkLst>
      </pc:sldChg>
      <pc:sldChg chg="modSp add mod">
        <pc:chgData name="Jim Fleming" userId="161791bae1afb603" providerId="LiveId" clId="{5BCA8BFE-9583-6E40-942C-872F2BF0AB53}" dt="2025-02-08T16:24:18.078" v="258" actId="21"/>
        <pc:sldMkLst>
          <pc:docMk/>
          <pc:sldMk cId="1410470191" sldId="504"/>
        </pc:sldMkLst>
      </pc:sldChg>
      <pc:sldChg chg="modSp add mod ord">
        <pc:chgData name="Jim Fleming" userId="161791bae1afb603" providerId="LiveId" clId="{5BCA8BFE-9583-6E40-942C-872F2BF0AB53}" dt="2025-02-08T16:31:40.832" v="294" actId="20578"/>
        <pc:sldMkLst>
          <pc:docMk/>
          <pc:sldMk cId="393940001" sldId="651"/>
        </pc:sldMkLst>
      </pc:sldChg>
      <pc:sldChg chg="modSp mod ord">
        <pc:chgData name="Jim Fleming" userId="161791bae1afb603" providerId="LiveId" clId="{5BCA8BFE-9583-6E40-942C-872F2BF0AB53}" dt="2025-02-08T16:27:58.441" v="277" actId="20578"/>
        <pc:sldMkLst>
          <pc:docMk/>
          <pc:sldMk cId="126713534" sldId="700"/>
        </pc:sldMkLst>
        <pc:spChg chg="mod">
          <ac:chgData name="Jim Fleming" userId="161791bae1afb603" providerId="LiveId" clId="{5BCA8BFE-9583-6E40-942C-872F2BF0AB53}" dt="2025-02-08T15:59:35.850" v="35" actId="20577"/>
          <ac:spMkLst>
            <pc:docMk/>
            <pc:sldMk cId="126713534" sldId="700"/>
            <ac:spMk id="2" creationId="{3BA8D878-8891-0353-6452-A16572F59C55}"/>
          </ac:spMkLst>
        </pc:spChg>
        <pc:spChg chg="mod">
          <ac:chgData name="Jim Fleming" userId="161791bae1afb603" providerId="LiveId" clId="{5BCA8BFE-9583-6E40-942C-872F2BF0AB53}" dt="2025-02-08T16:00:08.650" v="41" actId="14100"/>
          <ac:spMkLst>
            <pc:docMk/>
            <pc:sldMk cId="126713534" sldId="700"/>
            <ac:spMk id="3" creationId="{D573F8F9-2B4E-97BE-CDAD-4178DA13B858}"/>
          </ac:spMkLst>
        </pc:spChg>
      </pc:sldChg>
      <pc:sldChg chg="del">
        <pc:chgData name="Jim Fleming" userId="161791bae1afb603" providerId="LiveId" clId="{5BCA8BFE-9583-6E40-942C-872F2BF0AB53}" dt="2025-02-08T16:21:35.312" v="228" actId="2696"/>
        <pc:sldMkLst>
          <pc:docMk/>
          <pc:sldMk cId="2122245224" sldId="751"/>
        </pc:sldMkLst>
      </pc:sldChg>
      <pc:sldChg chg="modSp mod">
        <pc:chgData name="Jim Fleming" userId="161791bae1afb603" providerId="LiveId" clId="{5BCA8BFE-9583-6E40-942C-872F2BF0AB53}" dt="2025-02-08T15:59:04.643" v="14" actId="20577"/>
        <pc:sldMkLst>
          <pc:docMk/>
          <pc:sldMk cId="459436214" sldId="757"/>
        </pc:sldMkLst>
        <pc:spChg chg="mod">
          <ac:chgData name="Jim Fleming" userId="161791bae1afb603" providerId="LiveId" clId="{5BCA8BFE-9583-6E40-942C-872F2BF0AB53}" dt="2025-02-08T15:59:04.643" v="14" actId="20577"/>
          <ac:spMkLst>
            <pc:docMk/>
            <pc:sldMk cId="459436214" sldId="757"/>
            <ac:spMk id="2" creationId="{B64173DF-7214-0231-8732-A8AC687DF228}"/>
          </ac:spMkLst>
        </pc:spChg>
      </pc:sldChg>
      <pc:sldChg chg="del">
        <pc:chgData name="Jim Fleming" userId="161791bae1afb603" providerId="LiveId" clId="{5BCA8BFE-9583-6E40-942C-872F2BF0AB53}" dt="2025-02-08T16:21:34.358" v="227" actId="2696"/>
        <pc:sldMkLst>
          <pc:docMk/>
          <pc:sldMk cId="440590281" sldId="758"/>
        </pc:sldMkLst>
      </pc:sldChg>
      <pc:sldChg chg="modSp mod ord">
        <pc:chgData name="Jim Fleming" userId="161791bae1afb603" providerId="LiveId" clId="{5BCA8BFE-9583-6E40-942C-872F2BF0AB53}" dt="2025-02-08T16:17:20.316" v="221"/>
        <pc:sldMkLst>
          <pc:docMk/>
          <pc:sldMk cId="559540046" sldId="760"/>
        </pc:sldMkLst>
      </pc:sldChg>
      <pc:sldChg chg="addSp delSp modSp add mod ord">
        <pc:chgData name="Jim Fleming" userId="161791bae1afb603" providerId="LiveId" clId="{5BCA8BFE-9583-6E40-942C-872F2BF0AB53}" dt="2025-02-08T16:40:13.335" v="356" actId="478"/>
        <pc:sldMkLst>
          <pc:docMk/>
          <pc:sldMk cId="2229715953" sldId="761"/>
        </pc:sldMkLst>
      </pc:sldChg>
      <pc:sldChg chg="del">
        <pc:chgData name="Jim Fleming" userId="161791bae1afb603" providerId="LiveId" clId="{5BCA8BFE-9583-6E40-942C-872F2BF0AB53}" dt="2025-02-08T16:21:32.167" v="224" actId="2696"/>
        <pc:sldMkLst>
          <pc:docMk/>
          <pc:sldMk cId="540291717" sldId="776"/>
        </pc:sldMkLst>
      </pc:sldChg>
      <pc:sldChg chg="del">
        <pc:chgData name="Jim Fleming" userId="161791bae1afb603" providerId="LiveId" clId="{5BCA8BFE-9583-6E40-942C-872F2BF0AB53}" dt="2025-02-08T16:21:32.649" v="225" actId="2696"/>
        <pc:sldMkLst>
          <pc:docMk/>
          <pc:sldMk cId="3946963090" sldId="777"/>
        </pc:sldMkLst>
      </pc:sldChg>
      <pc:sldChg chg="del">
        <pc:chgData name="Jim Fleming" userId="161791bae1afb603" providerId="LiveId" clId="{5BCA8BFE-9583-6E40-942C-872F2BF0AB53}" dt="2025-02-08T16:21:33.432" v="226" actId="2696"/>
        <pc:sldMkLst>
          <pc:docMk/>
          <pc:sldMk cId="2635706417" sldId="778"/>
        </pc:sldMkLst>
      </pc:sldChg>
      <pc:sldChg chg="del">
        <pc:chgData name="Jim Fleming" userId="161791bae1afb603" providerId="LiveId" clId="{5BCA8BFE-9583-6E40-942C-872F2BF0AB53}" dt="2025-02-08T16:21:36.296" v="229" actId="2696"/>
        <pc:sldMkLst>
          <pc:docMk/>
          <pc:sldMk cId="274651380" sldId="780"/>
        </pc:sldMkLst>
      </pc:sldChg>
      <pc:sldChg chg="modSp mod ord">
        <pc:chgData name="Jim Fleming" userId="161791bae1afb603" providerId="LiveId" clId="{5BCA8BFE-9583-6E40-942C-872F2BF0AB53}" dt="2025-02-08T16:09:22.008" v="197" actId="20578"/>
        <pc:sldMkLst>
          <pc:docMk/>
          <pc:sldMk cId="4029643491" sldId="781"/>
        </pc:sldMkLst>
      </pc:sldChg>
      <pc:sldChg chg="del">
        <pc:chgData name="Jim Fleming" userId="161791bae1afb603" providerId="LiveId" clId="{5BCA8BFE-9583-6E40-942C-872F2BF0AB53}" dt="2025-02-08T15:59:09.850" v="15" actId="2696"/>
        <pc:sldMkLst>
          <pc:docMk/>
          <pc:sldMk cId="1392154902" sldId="782"/>
        </pc:sldMkLst>
      </pc:sldChg>
      <pc:sldChg chg="del">
        <pc:chgData name="Jim Fleming" userId="161791bae1afb603" providerId="LiveId" clId="{5BCA8BFE-9583-6E40-942C-872F2BF0AB53}" dt="2025-02-08T15:59:11.886" v="16" actId="2696"/>
        <pc:sldMkLst>
          <pc:docMk/>
          <pc:sldMk cId="2617451072" sldId="783"/>
        </pc:sldMkLst>
      </pc:sldChg>
      <pc:sldChg chg="del">
        <pc:chgData name="Jim Fleming" userId="161791bae1afb603" providerId="LiveId" clId="{5BCA8BFE-9583-6E40-942C-872F2BF0AB53}" dt="2025-02-08T15:59:13.170" v="17" actId="2696"/>
        <pc:sldMkLst>
          <pc:docMk/>
          <pc:sldMk cId="1640268015" sldId="784"/>
        </pc:sldMkLst>
      </pc:sldChg>
      <pc:sldChg chg="del">
        <pc:chgData name="Jim Fleming" userId="161791bae1afb603" providerId="LiveId" clId="{5BCA8BFE-9583-6E40-942C-872F2BF0AB53}" dt="2025-02-08T15:59:14.923" v="18" actId="2696"/>
        <pc:sldMkLst>
          <pc:docMk/>
          <pc:sldMk cId="1307731394" sldId="785"/>
        </pc:sldMkLst>
      </pc:sldChg>
      <pc:sldChg chg="del">
        <pc:chgData name="Jim Fleming" userId="161791bae1afb603" providerId="LiveId" clId="{5BCA8BFE-9583-6E40-942C-872F2BF0AB53}" dt="2025-02-08T15:59:19.283" v="20" actId="2696"/>
        <pc:sldMkLst>
          <pc:docMk/>
          <pc:sldMk cId="1498481704" sldId="786"/>
        </pc:sldMkLst>
      </pc:sldChg>
      <pc:sldChg chg="modSp mod ord">
        <pc:chgData name="Jim Fleming" userId="161791bae1afb603" providerId="LiveId" clId="{5BCA8BFE-9583-6E40-942C-872F2BF0AB53}" dt="2025-02-08T16:28:28.601" v="278" actId="20578"/>
        <pc:sldMkLst>
          <pc:docMk/>
          <pc:sldMk cId="2205661211" sldId="787"/>
        </pc:sldMkLst>
      </pc:sldChg>
      <pc:sldChg chg="del">
        <pc:chgData name="Jim Fleming" userId="161791bae1afb603" providerId="LiveId" clId="{5BCA8BFE-9583-6E40-942C-872F2BF0AB53}" dt="2025-02-08T15:59:15.694" v="19" actId="2696"/>
        <pc:sldMkLst>
          <pc:docMk/>
          <pc:sldMk cId="345539129" sldId="788"/>
        </pc:sldMkLst>
      </pc:sldChg>
      <pc:sldChg chg="modSp add del mod">
        <pc:chgData name="Jim Fleming" userId="161791bae1afb603" providerId="LiveId" clId="{5BCA8BFE-9583-6E40-942C-872F2BF0AB53}" dt="2025-02-08T16:30:57.563" v="284" actId="2696"/>
        <pc:sldMkLst>
          <pc:docMk/>
          <pc:sldMk cId="1954059888" sldId="788"/>
        </pc:sldMkLst>
      </pc:sldChg>
      <pc:sldChg chg="del">
        <pc:chgData name="Jim Fleming" userId="161791bae1afb603" providerId="LiveId" clId="{5BCA8BFE-9583-6E40-942C-872F2BF0AB53}" dt="2025-02-08T15:59:20.911" v="21" actId="2696"/>
        <pc:sldMkLst>
          <pc:docMk/>
          <pc:sldMk cId="2071149213" sldId="789"/>
        </pc:sldMkLst>
      </pc:sldChg>
      <pc:sldChg chg="modSp add mod ord">
        <pc:chgData name="Jim Fleming" userId="161791bae1afb603" providerId="LiveId" clId="{5BCA8BFE-9583-6E40-942C-872F2BF0AB53}" dt="2025-02-08T16:09:53.136" v="198" actId="20578"/>
        <pc:sldMkLst>
          <pc:docMk/>
          <pc:sldMk cId="3778052127" sldId="789"/>
        </pc:sldMkLst>
      </pc:sldChg>
      <pc:sldChg chg="add ord">
        <pc:chgData name="Jim Fleming" userId="161791bae1afb603" providerId="LiveId" clId="{5BCA8BFE-9583-6E40-942C-872F2BF0AB53}" dt="2025-02-08T16:06:00.141" v="105" actId="20578"/>
        <pc:sldMkLst>
          <pc:docMk/>
          <pc:sldMk cId="48196431" sldId="790"/>
        </pc:sldMkLst>
      </pc:sldChg>
      <pc:sldChg chg="del">
        <pc:chgData name="Jim Fleming" userId="161791bae1afb603" providerId="LiveId" clId="{5BCA8BFE-9583-6E40-942C-872F2BF0AB53}" dt="2025-02-08T15:59:22.302" v="22" actId="2696"/>
        <pc:sldMkLst>
          <pc:docMk/>
          <pc:sldMk cId="4104532592" sldId="790"/>
        </pc:sldMkLst>
      </pc:sldChg>
      <pc:sldChg chg="del">
        <pc:chgData name="Jim Fleming" userId="161791bae1afb603" providerId="LiveId" clId="{5BCA8BFE-9583-6E40-942C-872F2BF0AB53}" dt="2025-02-08T15:59:24.561" v="23" actId="2696"/>
        <pc:sldMkLst>
          <pc:docMk/>
          <pc:sldMk cId="151114325" sldId="791"/>
        </pc:sldMkLst>
      </pc:sldChg>
      <pc:sldChg chg="modSp add mod ord">
        <pc:chgData name="Jim Fleming" userId="161791bae1afb603" providerId="LiveId" clId="{5BCA8BFE-9583-6E40-942C-872F2BF0AB53}" dt="2025-02-08T16:28:48.017" v="279" actId="20578"/>
        <pc:sldMkLst>
          <pc:docMk/>
          <pc:sldMk cId="4232756528" sldId="791"/>
        </pc:sldMkLst>
      </pc:sldChg>
      <pc:sldChg chg="modSp add mod">
        <pc:chgData name="Jim Fleming" userId="161791bae1afb603" providerId="LiveId" clId="{5BCA8BFE-9583-6E40-942C-872F2BF0AB53}" dt="2025-02-08T16:09:05.608" v="194" actId="207"/>
        <pc:sldMkLst>
          <pc:docMk/>
          <pc:sldMk cId="1806152964" sldId="792"/>
        </pc:sldMkLst>
      </pc:sldChg>
      <pc:sldChg chg="modSp add mod">
        <pc:chgData name="Jim Fleming" userId="161791bae1afb603" providerId="LiveId" clId="{5BCA8BFE-9583-6E40-942C-872F2BF0AB53}" dt="2025-02-08T16:35:27.164" v="303" actId="20577"/>
        <pc:sldMkLst>
          <pc:docMk/>
          <pc:sldMk cId="79246882" sldId="793"/>
        </pc:sldMkLst>
      </pc:sldChg>
      <pc:sldChg chg="modSp add del mod">
        <pc:chgData name="Jim Fleming" userId="161791bae1afb603" providerId="LiveId" clId="{5BCA8BFE-9583-6E40-942C-872F2BF0AB53}" dt="2025-02-08T16:08:51.966" v="181" actId="2696"/>
        <pc:sldMkLst>
          <pc:docMk/>
          <pc:sldMk cId="2235359012" sldId="794"/>
        </pc:sldMkLst>
      </pc:sldChg>
      <pc:sldChg chg="modSp add mod">
        <pc:chgData name="Jim Fleming" userId="161791bae1afb603" providerId="LiveId" clId="{5BCA8BFE-9583-6E40-942C-872F2BF0AB53}" dt="2025-02-08T16:09:13.533" v="196" actId="207"/>
        <pc:sldMkLst>
          <pc:docMk/>
          <pc:sldMk cId="802623318" sldId="795"/>
        </pc:sldMkLst>
      </pc:sldChg>
      <pc:sldChg chg="modSp add mod">
        <pc:chgData name="Jim Fleming" userId="161791bae1afb603" providerId="LiveId" clId="{5BCA8BFE-9583-6E40-942C-872F2BF0AB53}" dt="2025-02-08T16:22:33.776" v="247" actId="20577"/>
        <pc:sldMkLst>
          <pc:docMk/>
          <pc:sldMk cId="984472406" sldId="796"/>
        </pc:sldMkLst>
      </pc:sldChg>
      <pc:sldChg chg="modSp add mod">
        <pc:chgData name="Jim Fleming" userId="161791bae1afb603" providerId="LiveId" clId="{5BCA8BFE-9583-6E40-942C-872F2BF0AB53}" dt="2025-02-08T16:24:22.100" v="259"/>
        <pc:sldMkLst>
          <pc:docMk/>
          <pc:sldMk cId="150644849" sldId="797"/>
        </pc:sldMkLst>
        <pc:spChg chg="mod">
          <ac:chgData name="Jim Fleming" userId="161791bae1afb603" providerId="LiveId" clId="{5BCA8BFE-9583-6E40-942C-872F2BF0AB53}" dt="2025-02-08T16:24:22.100" v="259"/>
          <ac:spMkLst>
            <pc:docMk/>
            <pc:sldMk cId="150644849" sldId="797"/>
            <ac:spMk id="9" creationId="{12224BD5-E5F5-7A00-658F-A3CD47F42194}"/>
          </ac:spMkLst>
        </pc:spChg>
      </pc:sldChg>
      <pc:sldChg chg="modSp add mod ord">
        <pc:chgData name="Jim Fleming" userId="161791bae1afb603" providerId="LiveId" clId="{5BCA8BFE-9583-6E40-942C-872F2BF0AB53}" dt="2025-02-08T16:25:53.871" v="262"/>
        <pc:sldMkLst>
          <pc:docMk/>
          <pc:sldMk cId="2015710570" sldId="798"/>
        </pc:sldMkLst>
      </pc:sldChg>
      <pc:sldChg chg="modSp add mod">
        <pc:chgData name="Jim Fleming" userId="161791bae1afb603" providerId="LiveId" clId="{5BCA8BFE-9583-6E40-942C-872F2BF0AB53}" dt="2025-02-08T16:26:51.592" v="268" actId="20577"/>
        <pc:sldMkLst>
          <pc:docMk/>
          <pc:sldMk cId="1832362076" sldId="799"/>
        </pc:sldMkLst>
      </pc:sldChg>
      <pc:sldChg chg="modSp add mod">
        <pc:chgData name="Jim Fleming" userId="161791bae1afb603" providerId="LiveId" clId="{5BCA8BFE-9583-6E40-942C-872F2BF0AB53}" dt="2025-02-08T16:27:15.529" v="276" actId="20577"/>
        <pc:sldMkLst>
          <pc:docMk/>
          <pc:sldMk cId="3892080069" sldId="800"/>
        </pc:sldMkLst>
      </pc:sldChg>
      <pc:sldChg chg="add ord">
        <pc:chgData name="Jim Fleming" userId="161791bae1afb603" providerId="LiveId" clId="{5BCA8BFE-9583-6E40-942C-872F2BF0AB53}" dt="2025-02-08T16:29:01.649" v="282" actId="20578"/>
        <pc:sldMkLst>
          <pc:docMk/>
          <pc:sldMk cId="3507236563" sldId="801"/>
        </pc:sldMkLst>
      </pc:sldChg>
      <pc:sldChg chg="add ord">
        <pc:chgData name="Jim Fleming" userId="161791bae1afb603" providerId="LiveId" clId="{5BCA8BFE-9583-6E40-942C-872F2BF0AB53}" dt="2025-02-08T16:31:02.539" v="286" actId="20578"/>
        <pc:sldMkLst>
          <pc:docMk/>
          <pc:sldMk cId="2720246586" sldId="802"/>
        </pc:sldMkLst>
      </pc:sldChg>
      <pc:sldChg chg="add ord">
        <pc:chgData name="Jim Fleming" userId="161791bae1afb603" providerId="LiveId" clId="{5BCA8BFE-9583-6E40-942C-872F2BF0AB53}" dt="2025-02-08T16:31:18.688" v="288" actId="20578"/>
        <pc:sldMkLst>
          <pc:docMk/>
          <pc:sldMk cId="1233677395" sldId="803"/>
        </pc:sldMkLst>
      </pc:sldChg>
      <pc:sldChg chg="add ord">
        <pc:chgData name="Jim Fleming" userId="161791bae1afb603" providerId="LiveId" clId="{5BCA8BFE-9583-6E40-942C-872F2BF0AB53}" dt="2025-02-08T16:31:25.281" v="291" actId="20578"/>
        <pc:sldMkLst>
          <pc:docMk/>
          <pc:sldMk cId="1173352343" sldId="804"/>
        </pc:sldMkLst>
      </pc:sldChg>
      <pc:sldChg chg="add ord">
        <pc:chgData name="Jim Fleming" userId="161791bae1afb603" providerId="LiveId" clId="{5BCA8BFE-9583-6E40-942C-872F2BF0AB53}" dt="2025-02-08T16:31:34.939" v="293" actId="20578"/>
        <pc:sldMkLst>
          <pc:docMk/>
          <pc:sldMk cId="4010201646" sldId="805"/>
        </pc:sldMkLst>
      </pc:sldChg>
      <pc:sldChg chg="add ord">
        <pc:chgData name="Jim Fleming" userId="161791bae1afb603" providerId="LiveId" clId="{5BCA8BFE-9583-6E40-942C-872F2BF0AB53}" dt="2025-02-08T16:31:45.762" v="296" actId="20578"/>
        <pc:sldMkLst>
          <pc:docMk/>
          <pc:sldMk cId="1091875275" sldId="806"/>
        </pc:sldMkLst>
      </pc:sldChg>
    </pc:docChg>
  </pc:docChgLst>
  <pc:docChgLst>
    <pc:chgData name="Jim Fleming" userId="161791bae1afb603" providerId="LiveId" clId="{82AE66DE-D205-A640-9FB7-FF0E8CD3DA7B}"/>
    <pc:docChg chg="undo custSel addSld delSld modSld sldOrd">
      <pc:chgData name="Jim Fleming" userId="161791bae1afb603" providerId="LiveId" clId="{82AE66DE-D205-A640-9FB7-FF0E8CD3DA7B}" dt="2024-07-06T15:29:40.161" v="192" actId="2696"/>
      <pc:docMkLst>
        <pc:docMk/>
      </pc:docMkLst>
      <pc:sldChg chg="modSp mod ord">
        <pc:chgData name="Jim Fleming" userId="161791bae1afb603" providerId="LiveId" clId="{82AE66DE-D205-A640-9FB7-FF0E8CD3DA7B}" dt="2024-07-06T15:26:32.409" v="150" actId="20578"/>
        <pc:sldMkLst>
          <pc:docMk/>
          <pc:sldMk cId="1987421806" sldId="633"/>
        </pc:sldMkLst>
      </pc:sldChg>
      <pc:sldChg chg="modSp add mod">
        <pc:chgData name="Jim Fleming" userId="161791bae1afb603" providerId="LiveId" clId="{82AE66DE-D205-A640-9FB7-FF0E8CD3DA7B}" dt="2024-07-06T15:19:57.070" v="43" actId="20577"/>
        <pc:sldMkLst>
          <pc:docMk/>
          <pc:sldMk cId="3013335753" sldId="679"/>
        </pc:sldMkLst>
      </pc:sldChg>
      <pc:sldChg chg="modSp add mod">
        <pc:chgData name="Jim Fleming" userId="161791bae1afb603" providerId="LiveId" clId="{82AE66DE-D205-A640-9FB7-FF0E8CD3DA7B}" dt="2024-07-06T15:19:52.003" v="40" actId="20577"/>
        <pc:sldMkLst>
          <pc:docMk/>
          <pc:sldMk cId="3550287390" sldId="680"/>
        </pc:sldMkLst>
      </pc:sldChg>
      <pc:sldChg chg="del">
        <pc:chgData name="Jim Fleming" userId="161791bae1afb603" providerId="LiveId" clId="{82AE66DE-D205-A640-9FB7-FF0E8CD3DA7B}" dt="2024-07-06T15:18:29.322" v="24" actId="2696"/>
        <pc:sldMkLst>
          <pc:docMk/>
          <pc:sldMk cId="685248244" sldId="681"/>
        </pc:sldMkLst>
      </pc:sldChg>
      <pc:sldChg chg="modSp add mod">
        <pc:chgData name="Jim Fleming" userId="161791bae1afb603" providerId="LiveId" clId="{82AE66DE-D205-A640-9FB7-FF0E8CD3DA7B}" dt="2024-07-06T15:20:04.656" v="48" actId="20577"/>
        <pc:sldMkLst>
          <pc:docMk/>
          <pc:sldMk cId="1009560000" sldId="681"/>
        </pc:sldMkLst>
      </pc:sldChg>
      <pc:sldChg chg="del">
        <pc:chgData name="Jim Fleming" userId="161791bae1afb603" providerId="LiveId" clId="{82AE66DE-D205-A640-9FB7-FF0E8CD3DA7B}" dt="2024-07-06T15:18:29.786" v="25" actId="2696"/>
        <pc:sldMkLst>
          <pc:docMk/>
          <pc:sldMk cId="51784607" sldId="682"/>
        </pc:sldMkLst>
      </pc:sldChg>
      <pc:sldChg chg="add ord">
        <pc:chgData name="Jim Fleming" userId="161791bae1afb603" providerId="LiveId" clId="{82AE66DE-D205-A640-9FB7-FF0E8CD3DA7B}" dt="2024-07-06T15:19:35.368" v="36" actId="20578"/>
        <pc:sldMkLst>
          <pc:docMk/>
          <pc:sldMk cId="637097887" sldId="682"/>
        </pc:sldMkLst>
      </pc:sldChg>
      <pc:sldChg chg="del">
        <pc:chgData name="Jim Fleming" userId="161791bae1afb603" providerId="LiveId" clId="{82AE66DE-D205-A640-9FB7-FF0E8CD3DA7B}" dt="2024-07-06T15:18:30.330" v="26" actId="2696"/>
        <pc:sldMkLst>
          <pc:docMk/>
          <pc:sldMk cId="678804310" sldId="683"/>
        </pc:sldMkLst>
      </pc:sldChg>
      <pc:sldChg chg="add del ord">
        <pc:chgData name="Jim Fleming" userId="161791bae1afb603" providerId="LiveId" clId="{82AE66DE-D205-A640-9FB7-FF0E8CD3DA7B}" dt="2024-07-06T15:29:40.161" v="192" actId="2696"/>
        <pc:sldMkLst>
          <pc:docMk/>
          <pc:sldMk cId="889493104" sldId="683"/>
        </pc:sldMkLst>
      </pc:sldChg>
      <pc:sldChg chg="modSp add mod ord">
        <pc:chgData name="Jim Fleming" userId="161791bae1afb603" providerId="LiveId" clId="{82AE66DE-D205-A640-9FB7-FF0E8CD3DA7B}" dt="2024-07-06T15:26:32.409" v="150" actId="20578"/>
        <pc:sldMkLst>
          <pc:docMk/>
          <pc:sldMk cId="1606641598" sldId="684"/>
        </pc:sldMkLst>
      </pc:sldChg>
      <pc:sldChg chg="del">
        <pc:chgData name="Jim Fleming" userId="161791bae1afb603" providerId="LiveId" clId="{82AE66DE-D205-A640-9FB7-FF0E8CD3DA7B}" dt="2024-07-06T15:18:31.384" v="27" actId="2696"/>
        <pc:sldMkLst>
          <pc:docMk/>
          <pc:sldMk cId="2598065513" sldId="684"/>
        </pc:sldMkLst>
      </pc:sldChg>
      <pc:sldChg chg="del">
        <pc:chgData name="Jim Fleming" userId="161791bae1afb603" providerId="LiveId" clId="{82AE66DE-D205-A640-9FB7-FF0E8CD3DA7B}" dt="2024-07-06T15:17:45.307" v="8" actId="2696"/>
        <pc:sldMkLst>
          <pc:docMk/>
          <pc:sldMk cId="2071306960" sldId="685"/>
        </pc:sldMkLst>
      </pc:sldChg>
      <pc:sldChg chg="modSp add mod">
        <pc:chgData name="Jim Fleming" userId="161791bae1afb603" providerId="LiveId" clId="{82AE66DE-D205-A640-9FB7-FF0E8CD3DA7B}" dt="2024-07-06T15:26:05.549" v="147" actId="179"/>
        <pc:sldMkLst>
          <pc:docMk/>
          <pc:sldMk cId="4214508397" sldId="685"/>
        </pc:sldMkLst>
      </pc:sldChg>
      <pc:sldChg chg="del">
        <pc:chgData name="Jim Fleming" userId="161791bae1afb603" providerId="LiveId" clId="{82AE66DE-D205-A640-9FB7-FF0E8CD3DA7B}" dt="2024-07-06T15:17:44.331" v="7" actId="2696"/>
        <pc:sldMkLst>
          <pc:docMk/>
          <pc:sldMk cId="1311466483" sldId="686"/>
        </pc:sldMkLst>
      </pc:sldChg>
      <pc:sldChg chg="modSp add mod ord modShow">
        <pc:chgData name="Jim Fleming" userId="161791bae1afb603" providerId="LiveId" clId="{82AE66DE-D205-A640-9FB7-FF0E8CD3DA7B}" dt="2024-07-06T15:28:48.267" v="191" actId="114"/>
        <pc:sldMkLst>
          <pc:docMk/>
          <pc:sldMk cId="2972838337" sldId="686"/>
        </pc:sldMkLst>
      </pc:sldChg>
      <pc:sldChg chg="add del">
        <pc:chgData name="Jim Fleming" userId="161791bae1afb603" providerId="LiveId" clId="{82AE66DE-D205-A640-9FB7-FF0E8CD3DA7B}" dt="2024-07-06T15:26:17.816" v="149" actId="2696"/>
        <pc:sldMkLst>
          <pc:docMk/>
          <pc:sldMk cId="3455056535" sldId="686"/>
        </pc:sldMkLst>
      </pc:sldChg>
      <pc:sldChg chg="add ord">
        <pc:chgData name="Jim Fleming" userId="161791bae1afb603" providerId="LiveId" clId="{82AE66DE-D205-A640-9FB7-FF0E8CD3DA7B}" dt="2024-07-06T15:27:23.680" v="154" actId="20578"/>
        <pc:sldMkLst>
          <pc:docMk/>
          <pc:sldMk cId="3697782889" sldId="687"/>
        </pc:sldMkLst>
      </pc:sldChg>
      <pc:sldChg chg="del">
        <pc:chgData name="Jim Fleming" userId="161791bae1afb603" providerId="LiveId" clId="{82AE66DE-D205-A640-9FB7-FF0E8CD3DA7B}" dt="2024-07-06T15:17:47.253" v="10" actId="2696"/>
        <pc:sldMkLst>
          <pc:docMk/>
          <pc:sldMk cId="3833565974" sldId="687"/>
        </pc:sldMkLst>
      </pc:sldChg>
      <pc:sldChg chg="del">
        <pc:chgData name="Jim Fleming" userId="161791bae1afb603" providerId="LiveId" clId="{82AE66DE-D205-A640-9FB7-FF0E8CD3DA7B}" dt="2024-07-06T15:17:48.150" v="11" actId="2696"/>
        <pc:sldMkLst>
          <pc:docMk/>
          <pc:sldMk cId="1850219282" sldId="688"/>
        </pc:sldMkLst>
      </pc:sldChg>
      <pc:sldChg chg="del">
        <pc:chgData name="Jim Fleming" userId="161791bae1afb603" providerId="LiveId" clId="{82AE66DE-D205-A640-9FB7-FF0E8CD3DA7B}" dt="2024-07-06T15:18:26.792" v="23" actId="2696"/>
        <pc:sldMkLst>
          <pc:docMk/>
          <pc:sldMk cId="2935783491" sldId="689"/>
        </pc:sldMkLst>
      </pc:sldChg>
      <pc:sldChg chg="del">
        <pc:chgData name="Jim Fleming" userId="161791bae1afb603" providerId="LiveId" clId="{82AE66DE-D205-A640-9FB7-FF0E8CD3DA7B}" dt="2024-07-06T15:17:46.223" v="9" actId="2696"/>
        <pc:sldMkLst>
          <pc:docMk/>
          <pc:sldMk cId="1205754446" sldId="690"/>
        </pc:sldMkLst>
      </pc:sldChg>
    </pc:docChg>
  </pc:docChgLst>
  <pc:docChgLst>
    <pc:chgData name="Jim Fleming" userId="161791bae1afb603" providerId="LiveId" clId="{6AB46019-F259-7B42-8FD8-591E1E26A880}"/>
    <pc:docChg chg="undo custSel addSld delSld modSld sldOrd">
      <pc:chgData name="Jim Fleming" userId="161791bae1afb603" providerId="LiveId" clId="{6AB46019-F259-7B42-8FD8-591E1E26A880}" dt="2024-02-17T17:10:27.007" v="489"/>
      <pc:docMkLst>
        <pc:docMk/>
      </pc:docMkLst>
      <pc:sldChg chg="del">
        <pc:chgData name="Jim Fleming" userId="161791bae1afb603" providerId="LiveId" clId="{6AB46019-F259-7B42-8FD8-591E1E26A880}" dt="2024-02-17T16:16:41.259" v="11" actId="2696"/>
        <pc:sldMkLst>
          <pc:docMk/>
          <pc:sldMk cId="1321751761" sldId="491"/>
        </pc:sldMkLst>
      </pc:sldChg>
      <pc:sldChg chg="del">
        <pc:chgData name="Jim Fleming" userId="161791bae1afb603" providerId="LiveId" clId="{6AB46019-F259-7B42-8FD8-591E1E26A880}" dt="2024-02-17T16:16:41.933" v="12" actId="2696"/>
        <pc:sldMkLst>
          <pc:docMk/>
          <pc:sldMk cId="1424495844" sldId="556"/>
        </pc:sldMkLst>
      </pc:sldChg>
      <pc:sldChg chg="modSp mod">
        <pc:chgData name="Jim Fleming" userId="161791bae1afb603" providerId="LiveId" clId="{6AB46019-F259-7B42-8FD8-591E1E26A880}" dt="2024-02-17T16:17:17.231" v="24" actId="14100"/>
        <pc:sldMkLst>
          <pc:docMk/>
          <pc:sldMk cId="189513369" sldId="583"/>
        </pc:sldMkLst>
      </pc:sldChg>
      <pc:sldChg chg="modSp mod">
        <pc:chgData name="Jim Fleming" userId="161791bae1afb603" providerId="LiveId" clId="{6AB46019-F259-7B42-8FD8-591E1E26A880}" dt="2024-02-17T16:16:34.479" v="8" actId="20577"/>
        <pc:sldMkLst>
          <pc:docMk/>
          <pc:sldMk cId="111229696" sldId="648"/>
        </pc:sldMkLst>
      </pc:sldChg>
      <pc:sldChg chg="addSp delSp modSp add mod ord modShow">
        <pc:chgData name="Jim Fleming" userId="161791bae1afb603" providerId="LiveId" clId="{6AB46019-F259-7B42-8FD8-591E1E26A880}" dt="2024-02-17T17:02:17.672" v="441" actId="20577"/>
        <pc:sldMkLst>
          <pc:docMk/>
          <pc:sldMk cId="3074172924" sldId="649"/>
        </pc:sldMkLst>
      </pc:sldChg>
      <pc:sldChg chg="addSp modSp add mod">
        <pc:chgData name="Jim Fleming" userId="161791bae1afb603" providerId="LiveId" clId="{6AB46019-F259-7B42-8FD8-591E1E26A880}" dt="2024-02-17T17:02:24.666" v="443"/>
        <pc:sldMkLst>
          <pc:docMk/>
          <pc:sldMk cId="1602142597" sldId="650"/>
        </pc:sldMkLst>
      </pc:sldChg>
      <pc:sldChg chg="addSp delSp modSp add mod ord">
        <pc:chgData name="Jim Fleming" userId="161791bae1afb603" providerId="LiveId" clId="{6AB46019-F259-7B42-8FD8-591E1E26A880}" dt="2024-02-17T16:51:03.974" v="385" actId="20578"/>
        <pc:sldMkLst>
          <pc:docMk/>
          <pc:sldMk cId="393940001" sldId="651"/>
        </pc:sldMkLst>
      </pc:sldChg>
      <pc:sldChg chg="addSp modSp add">
        <pc:chgData name="Jim Fleming" userId="161791bae1afb603" providerId="LiveId" clId="{6AB46019-F259-7B42-8FD8-591E1E26A880}" dt="2024-02-17T17:02:23.040" v="442"/>
        <pc:sldMkLst>
          <pc:docMk/>
          <pc:sldMk cId="3793965937" sldId="652"/>
        </pc:sldMkLst>
      </pc:sldChg>
      <pc:sldChg chg="addSp delSp modSp add mod ord">
        <pc:chgData name="Jim Fleming" userId="161791bae1afb603" providerId="LiveId" clId="{6AB46019-F259-7B42-8FD8-591E1E26A880}" dt="2024-02-17T16:31:51.914" v="383" actId="207"/>
        <pc:sldMkLst>
          <pc:docMk/>
          <pc:sldMk cId="203799559" sldId="653"/>
        </pc:sldMkLst>
      </pc:sldChg>
      <pc:sldChg chg="del">
        <pc:chgData name="Jim Fleming" userId="161791bae1afb603" providerId="LiveId" clId="{6AB46019-F259-7B42-8FD8-591E1E26A880}" dt="2024-02-17T16:16:46.802" v="14" actId="2696"/>
        <pc:sldMkLst>
          <pc:docMk/>
          <pc:sldMk cId="3271848622" sldId="655"/>
        </pc:sldMkLst>
      </pc:sldChg>
      <pc:sldChg chg="del">
        <pc:chgData name="Jim Fleming" userId="161791bae1afb603" providerId="LiveId" clId="{6AB46019-F259-7B42-8FD8-591E1E26A880}" dt="2024-02-17T16:16:48.178" v="15" actId="2696"/>
        <pc:sldMkLst>
          <pc:docMk/>
          <pc:sldMk cId="1646452653" sldId="656"/>
        </pc:sldMkLst>
      </pc:sldChg>
      <pc:sldChg chg="del">
        <pc:chgData name="Jim Fleming" userId="161791bae1afb603" providerId="LiveId" clId="{6AB46019-F259-7B42-8FD8-591E1E26A880}" dt="2024-02-17T16:16:37.395" v="9" actId="2696"/>
        <pc:sldMkLst>
          <pc:docMk/>
          <pc:sldMk cId="4050988270" sldId="657"/>
        </pc:sldMkLst>
      </pc:sldChg>
      <pc:sldChg chg="del">
        <pc:chgData name="Jim Fleming" userId="161791bae1afb603" providerId="LiveId" clId="{6AB46019-F259-7B42-8FD8-591E1E26A880}" dt="2024-02-17T16:16:38.498" v="10" actId="2696"/>
        <pc:sldMkLst>
          <pc:docMk/>
          <pc:sldMk cId="1843317052" sldId="658"/>
        </pc:sldMkLst>
      </pc:sldChg>
      <pc:sldChg chg="del">
        <pc:chgData name="Jim Fleming" userId="161791bae1afb603" providerId="LiveId" clId="{6AB46019-F259-7B42-8FD8-591E1E26A880}" dt="2024-02-17T16:16:42.755" v="13" actId="2696"/>
        <pc:sldMkLst>
          <pc:docMk/>
          <pc:sldMk cId="1118561676" sldId="659"/>
        </pc:sldMkLst>
      </pc:sldChg>
      <pc:sldChg chg="add">
        <pc:chgData name="Jim Fleming" userId="161791bae1afb603" providerId="LiveId" clId="{6AB46019-F259-7B42-8FD8-591E1E26A880}" dt="2024-02-17T16:49:32.367" v="384"/>
        <pc:sldMkLst>
          <pc:docMk/>
          <pc:sldMk cId="947007242" sldId="680"/>
        </pc:sldMkLst>
      </pc:sldChg>
      <pc:sldChg chg="add ord">
        <pc:chgData name="Jim Fleming" userId="161791bae1afb603" providerId="LiveId" clId="{6AB46019-F259-7B42-8FD8-591E1E26A880}" dt="2024-02-17T16:52:01.902" v="387" actId="20578"/>
        <pc:sldMkLst>
          <pc:docMk/>
          <pc:sldMk cId="3971932133" sldId="681"/>
        </pc:sldMkLst>
      </pc:sldChg>
      <pc:sldChg chg="add ord">
        <pc:chgData name="Jim Fleming" userId="161791bae1afb603" providerId="LiveId" clId="{6AB46019-F259-7B42-8FD8-591E1E26A880}" dt="2024-02-17T16:52:06.218" v="389" actId="20578"/>
        <pc:sldMkLst>
          <pc:docMk/>
          <pc:sldMk cId="134997706" sldId="682"/>
        </pc:sldMkLst>
      </pc:sldChg>
      <pc:sldChg chg="addSp delSp modSp add mod ord">
        <pc:chgData name="Jim Fleming" userId="161791bae1afb603" providerId="LiveId" clId="{6AB46019-F259-7B42-8FD8-591E1E26A880}" dt="2024-02-17T17:02:49.803" v="466" actId="20577"/>
        <pc:sldMkLst>
          <pc:docMk/>
          <pc:sldMk cId="1454660632" sldId="683"/>
        </pc:sldMkLst>
      </pc:sldChg>
      <pc:sldChg chg="addSp delSp modSp add mod">
        <pc:chgData name="Jim Fleming" userId="161791bae1afb603" providerId="LiveId" clId="{6AB46019-F259-7B42-8FD8-591E1E26A880}" dt="2024-02-17T16:55:34.331" v="402" actId="1076"/>
        <pc:sldMkLst>
          <pc:docMk/>
          <pc:sldMk cId="2460760297" sldId="684"/>
        </pc:sldMkLst>
      </pc:sldChg>
      <pc:sldChg chg="addSp delSp add">
        <pc:chgData name="Jim Fleming" userId="161791bae1afb603" providerId="LiveId" clId="{6AB46019-F259-7B42-8FD8-591E1E26A880}" dt="2024-02-17T17:01:03.067" v="413"/>
        <pc:sldMkLst>
          <pc:docMk/>
          <pc:sldMk cId="1468327486" sldId="685"/>
        </pc:sldMkLst>
      </pc:sldChg>
      <pc:sldChg chg="modSp add">
        <pc:chgData name="Jim Fleming" userId="161791bae1afb603" providerId="LiveId" clId="{6AB46019-F259-7B42-8FD8-591E1E26A880}" dt="2024-02-17T17:09:09.919" v="474" actId="1076"/>
        <pc:sldMkLst>
          <pc:docMk/>
          <pc:sldMk cId="3399829410" sldId="686"/>
        </pc:sldMkLst>
      </pc:sldChg>
      <pc:sldChg chg="addSp modSp add mod modAnim">
        <pc:chgData name="Jim Fleming" userId="161791bae1afb603" providerId="LiveId" clId="{6AB46019-F259-7B42-8FD8-591E1E26A880}" dt="2024-02-17T17:10:27.007" v="489"/>
        <pc:sldMkLst>
          <pc:docMk/>
          <pc:sldMk cId="2757402413" sldId="687"/>
        </pc:sldMkLst>
      </pc:sldChg>
    </pc:docChg>
  </pc:docChgLst>
  <pc:docChgLst>
    <pc:chgData name="Jim Fleming" userId="161791bae1afb603" providerId="LiveId" clId="{F37AE6DE-5082-BD47-93F2-E663BE19B6F2}"/>
    <pc:docChg chg="undo redo custSel addSld delSld modSld sldOrd">
      <pc:chgData name="Jim Fleming" userId="161791bae1afb603" providerId="LiveId" clId="{F37AE6DE-5082-BD47-93F2-E663BE19B6F2}" dt="2024-08-10T19:15:33.973" v="904" actId="20578"/>
      <pc:docMkLst>
        <pc:docMk/>
      </pc:docMkLst>
      <pc:sldChg chg="modSp mod">
        <pc:chgData name="Jim Fleming" userId="161791bae1afb603" providerId="LiveId" clId="{F37AE6DE-5082-BD47-93F2-E663BE19B6F2}" dt="2024-08-10T18:15:22.063" v="478" actId="113"/>
        <pc:sldMkLst>
          <pc:docMk/>
          <pc:sldMk cId="384459236" sldId="666"/>
        </pc:sldMkLst>
      </pc:sldChg>
      <pc:sldChg chg="modSp mod">
        <pc:chgData name="Jim Fleming" userId="161791bae1afb603" providerId="LiveId" clId="{F37AE6DE-5082-BD47-93F2-E663BE19B6F2}" dt="2024-08-10T18:45:57.251" v="529" actId="14100"/>
        <pc:sldMkLst>
          <pc:docMk/>
          <pc:sldMk cId="1329755425" sldId="681"/>
        </pc:sldMkLst>
      </pc:sldChg>
      <pc:sldChg chg="del">
        <pc:chgData name="Jim Fleming" userId="161791bae1afb603" providerId="LiveId" clId="{F37AE6DE-5082-BD47-93F2-E663BE19B6F2}" dt="2024-08-10T13:17:53.337" v="12" actId="2696"/>
        <pc:sldMkLst>
          <pc:docMk/>
          <pc:sldMk cId="179297447" sldId="682"/>
        </pc:sldMkLst>
      </pc:sldChg>
      <pc:sldChg chg="delSp modSp add del mod ord delDesignElem">
        <pc:chgData name="Jim Fleming" userId="161791bae1afb603" providerId="LiveId" clId="{F37AE6DE-5082-BD47-93F2-E663BE19B6F2}" dt="2024-08-10T19:02:52.937" v="882" actId="313"/>
        <pc:sldMkLst>
          <pc:docMk/>
          <pc:sldMk cId="2098405941" sldId="683"/>
        </pc:sldMkLst>
      </pc:sldChg>
      <pc:sldChg chg="addSp delSp modSp mod ord modShow">
        <pc:chgData name="Jim Fleming" userId="161791bae1afb603" providerId="LiveId" clId="{F37AE6DE-5082-BD47-93F2-E663BE19B6F2}" dt="2024-08-10T13:38:28.323" v="234" actId="729"/>
        <pc:sldMkLst>
          <pc:docMk/>
          <pc:sldMk cId="993400007" sldId="684"/>
        </pc:sldMkLst>
      </pc:sldChg>
      <pc:sldChg chg="del">
        <pc:chgData name="Jim Fleming" userId="161791bae1afb603" providerId="LiveId" clId="{F37AE6DE-5082-BD47-93F2-E663BE19B6F2}" dt="2024-08-10T13:17:56.276" v="13" actId="2696"/>
        <pc:sldMkLst>
          <pc:docMk/>
          <pc:sldMk cId="413409546" sldId="685"/>
        </pc:sldMkLst>
      </pc:sldChg>
      <pc:sldChg chg="modSp add mod ord">
        <pc:chgData name="Jim Fleming" userId="161791bae1afb603" providerId="LiveId" clId="{F37AE6DE-5082-BD47-93F2-E663BE19B6F2}" dt="2024-08-10T19:07:01.488" v="889" actId="20578"/>
        <pc:sldMkLst>
          <pc:docMk/>
          <pc:sldMk cId="2185537649" sldId="685"/>
        </pc:sldMkLst>
      </pc:sldChg>
      <pc:sldChg chg="del">
        <pc:chgData name="Jim Fleming" userId="161791bae1afb603" providerId="LiveId" clId="{F37AE6DE-5082-BD47-93F2-E663BE19B6F2}" dt="2024-08-10T13:17:56.709" v="14" actId="2696"/>
        <pc:sldMkLst>
          <pc:docMk/>
          <pc:sldMk cId="2197171916" sldId="686"/>
        </pc:sldMkLst>
      </pc:sldChg>
      <pc:sldChg chg="modSp add mod ord modShow">
        <pc:chgData name="Jim Fleming" userId="161791bae1afb603" providerId="LiveId" clId="{F37AE6DE-5082-BD47-93F2-E663BE19B6F2}" dt="2024-08-10T19:12:50.460" v="892" actId="20578"/>
        <pc:sldMkLst>
          <pc:docMk/>
          <pc:sldMk cId="2402149752" sldId="686"/>
        </pc:sldMkLst>
      </pc:sldChg>
      <pc:sldChg chg="del">
        <pc:chgData name="Jim Fleming" userId="161791bae1afb603" providerId="LiveId" clId="{F37AE6DE-5082-BD47-93F2-E663BE19B6F2}" dt="2024-08-10T13:17:46.401" v="8" actId="2696"/>
        <pc:sldMkLst>
          <pc:docMk/>
          <pc:sldMk cId="673993214" sldId="687"/>
        </pc:sldMkLst>
      </pc:sldChg>
      <pc:sldChg chg="modSp add mod">
        <pc:chgData name="Jim Fleming" userId="161791bae1afb603" providerId="LiveId" clId="{F37AE6DE-5082-BD47-93F2-E663BE19B6F2}" dt="2024-08-10T19:14:04.307" v="898" actId="6549"/>
        <pc:sldMkLst>
          <pc:docMk/>
          <pc:sldMk cId="766711840" sldId="687"/>
        </pc:sldMkLst>
      </pc:sldChg>
      <pc:sldChg chg="del">
        <pc:chgData name="Jim Fleming" userId="161791bae1afb603" providerId="LiveId" clId="{F37AE6DE-5082-BD47-93F2-E663BE19B6F2}" dt="2024-08-10T13:17:45.152" v="7" actId="2696"/>
        <pc:sldMkLst>
          <pc:docMk/>
          <pc:sldMk cId="3571601530" sldId="688"/>
        </pc:sldMkLst>
      </pc:sldChg>
      <pc:sldChg chg="modSp add del mod ord">
        <pc:chgData name="Jim Fleming" userId="161791bae1afb603" providerId="LiveId" clId="{F37AE6DE-5082-BD47-93F2-E663BE19B6F2}" dt="2024-08-10T18:44:53.617" v="521" actId="2696"/>
        <pc:sldMkLst>
          <pc:docMk/>
          <pc:sldMk cId="3605927797" sldId="688"/>
        </pc:sldMkLst>
      </pc:sldChg>
      <pc:sldChg chg="del">
        <pc:chgData name="Jim Fleming" userId="161791bae1afb603" providerId="LiveId" clId="{F37AE6DE-5082-BD47-93F2-E663BE19B6F2}" dt="2024-08-10T13:17:47.253" v="9" actId="2696"/>
        <pc:sldMkLst>
          <pc:docMk/>
          <pc:sldMk cId="60831492" sldId="689"/>
        </pc:sldMkLst>
      </pc:sldChg>
      <pc:sldChg chg="modSp add mod ord">
        <pc:chgData name="Jim Fleming" userId="161791bae1afb603" providerId="LiveId" clId="{F37AE6DE-5082-BD47-93F2-E663BE19B6F2}" dt="2024-08-10T18:15:35.837" v="482"/>
        <pc:sldMkLst>
          <pc:docMk/>
          <pc:sldMk cId="2474993172" sldId="689"/>
        </pc:sldMkLst>
      </pc:sldChg>
      <pc:sldChg chg="del">
        <pc:chgData name="Jim Fleming" userId="161791bae1afb603" providerId="LiveId" clId="{F37AE6DE-5082-BD47-93F2-E663BE19B6F2}" dt="2024-08-10T13:17:49.801" v="10" actId="2696"/>
        <pc:sldMkLst>
          <pc:docMk/>
          <pc:sldMk cId="1679522877" sldId="690"/>
        </pc:sldMkLst>
      </pc:sldChg>
      <pc:sldChg chg="modSp add del mod ord">
        <pc:chgData name="Jim Fleming" userId="161791bae1afb603" providerId="LiveId" clId="{F37AE6DE-5082-BD47-93F2-E663BE19B6F2}" dt="2024-08-10T19:05:41.177" v="886" actId="2696"/>
        <pc:sldMkLst>
          <pc:docMk/>
          <pc:sldMk cId="3937921809" sldId="690"/>
        </pc:sldMkLst>
      </pc:sldChg>
      <pc:sldChg chg="modSp add del mod">
        <pc:chgData name="Jim Fleming" userId="161791bae1afb603" providerId="LiveId" clId="{F37AE6DE-5082-BD47-93F2-E663BE19B6F2}" dt="2024-08-10T19:06:22.483" v="887" actId="2696"/>
        <pc:sldMkLst>
          <pc:docMk/>
          <pc:sldMk cId="355371795" sldId="691"/>
        </pc:sldMkLst>
      </pc:sldChg>
      <pc:sldChg chg="modSp add del mod ord replId">
        <pc:chgData name="Jim Fleming" userId="161791bae1afb603" providerId="LiveId" clId="{F37AE6DE-5082-BD47-93F2-E663BE19B6F2}" dt="2024-08-10T19:14:08.567" v="899" actId="2696"/>
        <pc:sldMkLst>
          <pc:docMk/>
          <pc:sldMk cId="2478929248" sldId="692"/>
        </pc:sldMkLst>
      </pc:sldChg>
      <pc:sldChg chg="modSp add mod ord">
        <pc:chgData name="Jim Fleming" userId="161791bae1afb603" providerId="LiveId" clId="{F37AE6DE-5082-BD47-93F2-E663BE19B6F2}" dt="2024-08-10T19:02:20.158" v="865" actId="20578"/>
        <pc:sldMkLst>
          <pc:docMk/>
          <pc:sldMk cId="104480876" sldId="693"/>
        </pc:sldMkLst>
      </pc:sldChg>
      <pc:sldChg chg="modSp add del mod ord">
        <pc:chgData name="Jim Fleming" userId="161791bae1afb603" providerId="LiveId" clId="{F37AE6DE-5082-BD47-93F2-E663BE19B6F2}" dt="2024-08-10T19:06:48.619" v="888" actId="2696"/>
        <pc:sldMkLst>
          <pc:docMk/>
          <pc:sldMk cId="2068468132" sldId="694"/>
        </pc:sldMkLst>
      </pc:sldChg>
      <pc:sldChg chg="add ord">
        <pc:chgData name="Jim Fleming" userId="161791bae1afb603" providerId="LiveId" clId="{F37AE6DE-5082-BD47-93F2-E663BE19B6F2}" dt="2024-08-10T19:07:01.488" v="889" actId="20578"/>
        <pc:sldMkLst>
          <pc:docMk/>
          <pc:sldMk cId="1994574996" sldId="695"/>
        </pc:sldMkLst>
      </pc:sldChg>
      <pc:sldChg chg="add del">
        <pc:chgData name="Jim Fleming" userId="161791bae1afb603" providerId="LiveId" clId="{F37AE6DE-5082-BD47-93F2-E663BE19B6F2}" dt="2024-08-10T13:33:01.246" v="170" actId="2890"/>
        <pc:sldMkLst>
          <pc:docMk/>
          <pc:sldMk cId="2557813072" sldId="696"/>
        </pc:sldMkLst>
      </pc:sldChg>
      <pc:sldChg chg="addSp delSp modSp add mod ord">
        <pc:chgData name="Jim Fleming" userId="161791bae1afb603" providerId="LiveId" clId="{F37AE6DE-5082-BD47-93F2-E663BE19B6F2}" dt="2024-08-10T18:42:08.050" v="516" actId="6549"/>
        <pc:sldMkLst>
          <pc:docMk/>
          <pc:sldMk cId="4205224577" sldId="696"/>
        </pc:sldMkLst>
      </pc:sldChg>
      <pc:sldChg chg="modSp add mod ord">
        <pc:chgData name="Jim Fleming" userId="161791bae1afb603" providerId="LiveId" clId="{F37AE6DE-5082-BD47-93F2-E663BE19B6F2}" dt="2024-08-10T18:50:35.349" v="704" actId="20578"/>
        <pc:sldMkLst>
          <pc:docMk/>
          <pc:sldMk cId="4098971549" sldId="697"/>
        </pc:sldMkLst>
      </pc:sldChg>
      <pc:sldChg chg="addSp delSp modSp add mod ord">
        <pc:chgData name="Jim Fleming" userId="161791bae1afb603" providerId="LiveId" clId="{F37AE6DE-5082-BD47-93F2-E663BE19B6F2}" dt="2024-08-10T19:09:03.940" v="890" actId="20578"/>
        <pc:sldMkLst>
          <pc:docMk/>
          <pc:sldMk cId="1565996865" sldId="698"/>
        </pc:sldMkLst>
      </pc:sldChg>
      <pc:sldChg chg="addSp delSp modSp add mod ord">
        <pc:chgData name="Jim Fleming" userId="161791bae1afb603" providerId="LiveId" clId="{F37AE6DE-5082-BD47-93F2-E663BE19B6F2}" dt="2024-08-10T18:44:41.667" v="518" actId="20578"/>
        <pc:sldMkLst>
          <pc:docMk/>
          <pc:sldMk cId="731864312" sldId="699"/>
        </pc:sldMkLst>
      </pc:sldChg>
      <pc:sldChg chg="addSp delSp modSp add mod">
        <pc:chgData name="Jim Fleming" userId="161791bae1afb603" providerId="LiveId" clId="{F37AE6DE-5082-BD47-93F2-E663BE19B6F2}" dt="2024-08-10T18:03:43.872" v="321" actId="1076"/>
        <pc:sldMkLst>
          <pc:docMk/>
          <pc:sldMk cId="3848641512" sldId="700"/>
        </pc:sldMkLst>
      </pc:sldChg>
      <pc:sldChg chg="modSp add mod ord modShow">
        <pc:chgData name="Jim Fleming" userId="161791bae1afb603" providerId="LiveId" clId="{F37AE6DE-5082-BD47-93F2-E663BE19B6F2}" dt="2024-08-10T18:44:59.125" v="522" actId="20578"/>
        <pc:sldMkLst>
          <pc:docMk/>
          <pc:sldMk cId="416027302" sldId="701"/>
        </pc:sldMkLst>
      </pc:sldChg>
      <pc:sldChg chg="modSp add mod ord">
        <pc:chgData name="Jim Fleming" userId="161791bae1afb603" providerId="LiveId" clId="{F37AE6DE-5082-BD47-93F2-E663BE19B6F2}" dt="2024-08-10T19:14:35.500" v="900" actId="20577"/>
        <pc:sldMkLst>
          <pc:docMk/>
          <pc:sldMk cId="582988402" sldId="702"/>
        </pc:sldMkLst>
      </pc:sldChg>
      <pc:sldChg chg="modSp add mod ord modShow">
        <pc:chgData name="Jim Fleming" userId="161791bae1afb603" providerId="LiveId" clId="{F37AE6DE-5082-BD47-93F2-E663BE19B6F2}" dt="2024-08-10T19:15:07.635" v="901" actId="20577"/>
        <pc:sldMkLst>
          <pc:docMk/>
          <pc:sldMk cId="1955576728" sldId="703"/>
        </pc:sldMkLst>
      </pc:sldChg>
      <pc:sldChg chg="modSp add mod">
        <pc:chgData name="Jim Fleming" userId="161791bae1afb603" providerId="LiveId" clId="{F37AE6DE-5082-BD47-93F2-E663BE19B6F2}" dt="2024-08-10T19:15:10.556" v="902" actId="20577"/>
        <pc:sldMkLst>
          <pc:docMk/>
          <pc:sldMk cId="2820433360" sldId="704"/>
        </pc:sldMkLst>
      </pc:sldChg>
      <pc:sldChg chg="add ord">
        <pc:chgData name="Jim Fleming" userId="161791bae1afb603" providerId="LiveId" clId="{F37AE6DE-5082-BD47-93F2-E663BE19B6F2}" dt="2024-08-10T18:44:51.313" v="520" actId="20578"/>
        <pc:sldMkLst>
          <pc:docMk/>
          <pc:sldMk cId="3435805457" sldId="705"/>
        </pc:sldMkLst>
      </pc:sldChg>
      <pc:sldChg chg="add ord">
        <pc:chgData name="Jim Fleming" userId="161791bae1afb603" providerId="LiveId" clId="{F37AE6DE-5082-BD47-93F2-E663BE19B6F2}" dt="2024-08-10T18:46:36.305" v="532" actId="20578"/>
        <pc:sldMkLst>
          <pc:docMk/>
          <pc:sldMk cId="3538433634" sldId="706"/>
        </pc:sldMkLst>
      </pc:sldChg>
      <pc:sldChg chg="modSp add mod ord modShow">
        <pc:chgData name="Jim Fleming" userId="161791bae1afb603" providerId="LiveId" clId="{F37AE6DE-5082-BD47-93F2-E663BE19B6F2}" dt="2024-08-10T19:01:05.323" v="862" actId="20577"/>
        <pc:sldMkLst>
          <pc:docMk/>
          <pc:sldMk cId="4162580471" sldId="707"/>
        </pc:sldMkLst>
      </pc:sldChg>
      <pc:sldChg chg="modSp add mod ord">
        <pc:chgData name="Jim Fleming" userId="161791bae1afb603" providerId="LiveId" clId="{F37AE6DE-5082-BD47-93F2-E663BE19B6F2}" dt="2024-08-10T19:10:49.088" v="891" actId="14100"/>
        <pc:sldMkLst>
          <pc:docMk/>
          <pc:sldMk cId="312951165" sldId="708"/>
        </pc:sldMkLst>
      </pc:sldChg>
      <pc:sldChg chg="modSp add mod ord">
        <pc:chgData name="Jim Fleming" userId="161791bae1afb603" providerId="LiveId" clId="{F37AE6DE-5082-BD47-93F2-E663BE19B6F2}" dt="2024-08-10T19:01:00.667" v="860" actId="20577"/>
        <pc:sldMkLst>
          <pc:docMk/>
          <pc:sldMk cId="3243147735" sldId="709"/>
        </pc:sldMkLst>
      </pc:sldChg>
      <pc:sldChg chg="add ord">
        <pc:chgData name="Jim Fleming" userId="161791bae1afb603" providerId="LiveId" clId="{F37AE6DE-5082-BD47-93F2-E663BE19B6F2}" dt="2024-08-10T19:03:31.368" v="884" actId="20578"/>
        <pc:sldMkLst>
          <pc:docMk/>
          <pc:sldMk cId="2882528206" sldId="710"/>
        </pc:sldMkLst>
      </pc:sldChg>
      <pc:sldChg chg="add ord">
        <pc:chgData name="Jim Fleming" userId="161791bae1afb603" providerId="LiveId" clId="{F37AE6DE-5082-BD47-93F2-E663BE19B6F2}" dt="2024-08-10T19:15:33.973" v="904" actId="20578"/>
        <pc:sldMkLst>
          <pc:docMk/>
          <pc:sldMk cId="4266667613" sldId="711"/>
        </pc:sldMkLst>
      </pc:sldChg>
    </pc:docChg>
  </pc:docChgLst>
  <pc:docChgLst>
    <pc:chgData name="Jim Fleming" userId="161791bae1afb603" providerId="LiveId" clId="{B37E972D-F46F-4343-83CF-49BAD6DBA67D}"/>
    <pc:docChg chg="undo custSel addSld delSld modSld sldOrd">
      <pc:chgData name="Jim Fleming" userId="161791bae1afb603" providerId="LiveId" clId="{B37E972D-F46F-4343-83CF-49BAD6DBA67D}" dt="2024-11-24T00:34:16.581" v="1453" actId="2696"/>
      <pc:docMkLst>
        <pc:docMk/>
      </pc:docMkLst>
      <pc:sldChg chg="del">
        <pc:chgData name="Jim Fleming" userId="161791bae1afb603" providerId="LiveId" clId="{B37E972D-F46F-4343-83CF-49BAD6DBA67D}" dt="2024-11-23T14:20:55.858" v="6" actId="2696"/>
        <pc:sldMkLst>
          <pc:docMk/>
          <pc:sldMk cId="3544828559" sldId="467"/>
        </pc:sldMkLst>
      </pc:sldChg>
      <pc:sldChg chg="del">
        <pc:chgData name="Jim Fleming" userId="161791bae1afb603" providerId="LiveId" clId="{B37E972D-F46F-4343-83CF-49BAD6DBA67D}" dt="2024-11-23T17:00:45.607" v="1154" actId="2696"/>
        <pc:sldMkLst>
          <pc:docMk/>
          <pc:sldMk cId="3243089493" sldId="678"/>
        </pc:sldMkLst>
      </pc:sldChg>
      <pc:sldChg chg="modSp mod ord">
        <pc:chgData name="Jim Fleming" userId="161791bae1afb603" providerId="LiveId" clId="{B37E972D-F46F-4343-83CF-49BAD6DBA67D}" dt="2024-11-23T16:27:20.237" v="1054" actId="20578"/>
        <pc:sldMkLst>
          <pc:docMk/>
          <pc:sldMk cId="126713534" sldId="700"/>
        </pc:sldMkLst>
      </pc:sldChg>
      <pc:sldChg chg="addSp delSp modSp add mod ord delDesignElem">
        <pc:chgData name="Jim Fleming" userId="161791bae1afb603" providerId="LiveId" clId="{B37E972D-F46F-4343-83CF-49BAD6DBA67D}" dt="2024-11-24T00:24:58.027" v="1392" actId="20578"/>
        <pc:sldMkLst>
          <pc:docMk/>
          <pc:sldMk cId="2024863281" sldId="705"/>
        </pc:sldMkLst>
      </pc:sldChg>
      <pc:sldChg chg="modSp mod">
        <pc:chgData name="Jim Fleming" userId="161791bae1afb603" providerId="LiveId" clId="{B37E972D-F46F-4343-83CF-49BAD6DBA67D}" dt="2024-11-23T14:21:25.460" v="50" actId="20577"/>
        <pc:sldMkLst>
          <pc:docMk/>
          <pc:sldMk cId="3252432145" sldId="726"/>
        </pc:sldMkLst>
      </pc:sldChg>
      <pc:sldChg chg="del">
        <pc:chgData name="Jim Fleming" userId="161791bae1afb603" providerId="LiveId" clId="{B37E972D-F46F-4343-83CF-49BAD6DBA67D}" dt="2024-11-23T17:01:38.269" v="1155" actId="2696"/>
        <pc:sldMkLst>
          <pc:docMk/>
          <pc:sldMk cId="2474574291" sldId="730"/>
        </pc:sldMkLst>
      </pc:sldChg>
      <pc:sldChg chg="del">
        <pc:chgData name="Jim Fleming" userId="161791bae1afb603" providerId="LiveId" clId="{B37E972D-F46F-4343-83CF-49BAD6DBA67D}" dt="2024-11-23T17:01:38.962" v="1156" actId="2696"/>
        <pc:sldMkLst>
          <pc:docMk/>
          <pc:sldMk cId="2954139850" sldId="737"/>
        </pc:sldMkLst>
      </pc:sldChg>
      <pc:sldChg chg="del">
        <pc:chgData name="Jim Fleming" userId="161791bae1afb603" providerId="LiveId" clId="{B37E972D-F46F-4343-83CF-49BAD6DBA67D}" dt="2024-11-23T17:00:44.735" v="1153" actId="2696"/>
        <pc:sldMkLst>
          <pc:docMk/>
          <pc:sldMk cId="3723775209" sldId="738"/>
        </pc:sldMkLst>
      </pc:sldChg>
      <pc:sldChg chg="del">
        <pc:chgData name="Jim Fleming" userId="161791bae1afb603" providerId="LiveId" clId="{B37E972D-F46F-4343-83CF-49BAD6DBA67D}" dt="2024-11-23T17:01:41.672" v="1157" actId="2696"/>
        <pc:sldMkLst>
          <pc:docMk/>
          <pc:sldMk cId="165167477" sldId="739"/>
        </pc:sldMkLst>
      </pc:sldChg>
      <pc:sldChg chg="modSp mod ord">
        <pc:chgData name="Jim Fleming" userId="161791bae1afb603" providerId="LiveId" clId="{B37E972D-F46F-4343-83CF-49BAD6DBA67D}" dt="2024-11-23T17:08:19.905" v="1386" actId="20578"/>
        <pc:sldMkLst>
          <pc:docMk/>
          <pc:sldMk cId="3864253014" sldId="740"/>
        </pc:sldMkLst>
      </pc:sldChg>
      <pc:sldChg chg="del">
        <pc:chgData name="Jim Fleming" userId="161791bae1afb603" providerId="LiveId" clId="{B37E972D-F46F-4343-83CF-49BAD6DBA67D}" dt="2024-11-23T16:53:12.988" v="1112" actId="2696"/>
        <pc:sldMkLst>
          <pc:docMk/>
          <pc:sldMk cId="3810478082" sldId="741"/>
        </pc:sldMkLst>
      </pc:sldChg>
      <pc:sldChg chg="modSp mod">
        <pc:chgData name="Jim Fleming" userId="161791bae1afb603" providerId="LiveId" clId="{B37E972D-F46F-4343-83CF-49BAD6DBA67D}" dt="2024-11-23T14:20:46.305" v="5" actId="20577"/>
        <pc:sldMkLst>
          <pc:docMk/>
          <pc:sldMk cId="2148017563" sldId="742"/>
        </pc:sldMkLst>
      </pc:sldChg>
      <pc:sldChg chg="del">
        <pc:chgData name="Jim Fleming" userId="161791bae1afb603" providerId="LiveId" clId="{B37E972D-F46F-4343-83CF-49BAD6DBA67D}" dt="2024-11-23T14:20:59.642" v="10" actId="2696"/>
        <pc:sldMkLst>
          <pc:docMk/>
          <pc:sldMk cId="1857979932" sldId="743"/>
        </pc:sldMkLst>
      </pc:sldChg>
      <pc:sldChg chg="modSp add del mod">
        <pc:chgData name="Jim Fleming" userId="161791bae1afb603" providerId="LiveId" clId="{B37E972D-F46F-4343-83CF-49BAD6DBA67D}" dt="2024-11-23T14:22:38.521" v="94" actId="2696"/>
        <pc:sldMkLst>
          <pc:docMk/>
          <pc:sldMk cId="2105739371" sldId="743"/>
        </pc:sldMkLst>
      </pc:sldChg>
      <pc:sldChg chg="addSp delSp modSp add mod ord modShow chgLayout">
        <pc:chgData name="Jim Fleming" userId="161791bae1afb603" providerId="LiveId" clId="{B37E972D-F46F-4343-83CF-49BAD6DBA67D}" dt="2024-11-23T17:04:56.021" v="1171" actId="20578"/>
        <pc:sldMkLst>
          <pc:docMk/>
          <pc:sldMk cId="187273621" sldId="744"/>
        </pc:sldMkLst>
      </pc:sldChg>
      <pc:sldChg chg="del">
        <pc:chgData name="Jim Fleming" userId="161791bae1afb603" providerId="LiveId" clId="{B37E972D-F46F-4343-83CF-49BAD6DBA67D}" dt="2024-11-23T14:20:56.745" v="7" actId="2696"/>
        <pc:sldMkLst>
          <pc:docMk/>
          <pc:sldMk cId="1423945184" sldId="744"/>
        </pc:sldMkLst>
      </pc:sldChg>
      <pc:sldChg chg="del">
        <pc:chgData name="Jim Fleming" userId="161791bae1afb603" providerId="LiveId" clId="{B37E972D-F46F-4343-83CF-49BAD6DBA67D}" dt="2024-11-23T14:20:58.489" v="9" actId="2696"/>
        <pc:sldMkLst>
          <pc:docMk/>
          <pc:sldMk cId="768244459" sldId="745"/>
        </pc:sldMkLst>
      </pc:sldChg>
      <pc:sldChg chg="addSp delSp modSp add mod ord modAnim">
        <pc:chgData name="Jim Fleming" userId="161791bae1afb603" providerId="LiveId" clId="{B37E972D-F46F-4343-83CF-49BAD6DBA67D}" dt="2024-11-24T00:31:29.642" v="1450" actId="20578"/>
        <pc:sldMkLst>
          <pc:docMk/>
          <pc:sldMk cId="1032684810" sldId="745"/>
        </pc:sldMkLst>
      </pc:sldChg>
      <pc:sldChg chg="add del">
        <pc:chgData name="Jim Fleming" userId="161791bae1afb603" providerId="LiveId" clId="{B37E972D-F46F-4343-83CF-49BAD6DBA67D}" dt="2024-11-23T14:22:35.887" v="93" actId="2696"/>
        <pc:sldMkLst>
          <pc:docMk/>
          <pc:sldMk cId="3062694854" sldId="745"/>
        </pc:sldMkLst>
      </pc:sldChg>
      <pc:sldChg chg="addSp modSp add mod ord chgLayout">
        <pc:chgData name="Jim Fleming" userId="161791bae1afb603" providerId="LiveId" clId="{B37E972D-F46F-4343-83CF-49BAD6DBA67D}" dt="2024-11-23T17:04:51.839" v="1170" actId="20578"/>
        <pc:sldMkLst>
          <pc:docMk/>
          <pc:sldMk cId="322534371" sldId="746"/>
        </pc:sldMkLst>
      </pc:sldChg>
      <pc:sldChg chg="del">
        <pc:chgData name="Jim Fleming" userId="161791bae1afb603" providerId="LiveId" clId="{B37E972D-F46F-4343-83CF-49BAD6DBA67D}" dt="2024-11-23T14:20:57.553" v="8" actId="2696"/>
        <pc:sldMkLst>
          <pc:docMk/>
          <pc:sldMk cId="3069362677" sldId="746"/>
        </pc:sldMkLst>
      </pc:sldChg>
      <pc:sldChg chg="modSp add mod ord">
        <pc:chgData name="Jim Fleming" userId="161791bae1afb603" providerId="LiveId" clId="{B37E972D-F46F-4343-83CF-49BAD6DBA67D}" dt="2024-11-23T17:04:51.839" v="1170" actId="20578"/>
        <pc:sldMkLst>
          <pc:docMk/>
          <pc:sldMk cId="1475783776" sldId="747"/>
        </pc:sldMkLst>
      </pc:sldChg>
      <pc:sldChg chg="del">
        <pc:chgData name="Jim Fleming" userId="161791bae1afb603" providerId="LiveId" clId="{B37E972D-F46F-4343-83CF-49BAD6DBA67D}" dt="2024-11-23T14:21:00.379" v="11" actId="2696"/>
        <pc:sldMkLst>
          <pc:docMk/>
          <pc:sldMk cId="1887227862" sldId="747"/>
        </pc:sldMkLst>
      </pc:sldChg>
      <pc:sldChg chg="modSp add mod ord">
        <pc:chgData name="Jim Fleming" userId="161791bae1afb603" providerId="LiveId" clId="{B37E972D-F46F-4343-83CF-49BAD6DBA67D}" dt="2024-11-23T17:04:51.839" v="1170" actId="20578"/>
        <pc:sldMkLst>
          <pc:docMk/>
          <pc:sldMk cId="382059372" sldId="748"/>
        </pc:sldMkLst>
      </pc:sldChg>
      <pc:sldChg chg="del">
        <pc:chgData name="Jim Fleming" userId="161791bae1afb603" providerId="LiveId" clId="{B37E972D-F46F-4343-83CF-49BAD6DBA67D}" dt="2024-11-23T14:21:01.618" v="12" actId="2696"/>
        <pc:sldMkLst>
          <pc:docMk/>
          <pc:sldMk cId="3999488395" sldId="748"/>
        </pc:sldMkLst>
      </pc:sldChg>
      <pc:sldChg chg="modSp add mod ord">
        <pc:chgData name="Jim Fleming" userId="161791bae1afb603" providerId="LiveId" clId="{B37E972D-F46F-4343-83CF-49BAD6DBA67D}" dt="2024-11-23T17:04:51.839" v="1170" actId="20578"/>
        <pc:sldMkLst>
          <pc:docMk/>
          <pc:sldMk cId="2459405847" sldId="749"/>
        </pc:sldMkLst>
      </pc:sldChg>
      <pc:sldChg chg="modSp add del mod">
        <pc:chgData name="Jim Fleming" userId="161791bae1afb603" providerId="LiveId" clId="{B37E972D-F46F-4343-83CF-49BAD6DBA67D}" dt="2024-11-23T16:26:52.643" v="1028" actId="2696"/>
        <pc:sldMkLst>
          <pc:docMk/>
          <pc:sldMk cId="1322834060" sldId="750"/>
        </pc:sldMkLst>
      </pc:sldChg>
      <pc:sldChg chg="modSp add del mod">
        <pc:chgData name="Jim Fleming" userId="161791bae1afb603" providerId="LiveId" clId="{B37E972D-F46F-4343-83CF-49BAD6DBA67D}" dt="2024-11-23T16:20:41.896" v="929" actId="2696"/>
        <pc:sldMkLst>
          <pc:docMk/>
          <pc:sldMk cId="1695329485" sldId="750"/>
        </pc:sldMkLst>
      </pc:sldChg>
      <pc:sldChg chg="addSp delSp modSp add mod ord">
        <pc:chgData name="Jim Fleming" userId="161791bae1afb603" providerId="LiveId" clId="{B37E972D-F46F-4343-83CF-49BAD6DBA67D}" dt="2024-11-23T17:04:51.839" v="1170" actId="20578"/>
        <pc:sldMkLst>
          <pc:docMk/>
          <pc:sldMk cId="2122245224" sldId="751"/>
        </pc:sldMkLst>
      </pc:sldChg>
      <pc:sldChg chg="addSp delSp modSp add mod ord">
        <pc:chgData name="Jim Fleming" userId="161791bae1afb603" providerId="LiveId" clId="{B37E972D-F46F-4343-83CF-49BAD6DBA67D}" dt="2024-11-23T17:04:51.839" v="1170" actId="20578"/>
        <pc:sldMkLst>
          <pc:docMk/>
          <pc:sldMk cId="454296200" sldId="752"/>
        </pc:sldMkLst>
      </pc:sldChg>
      <pc:sldChg chg="add ord">
        <pc:chgData name="Jim Fleming" userId="161791bae1afb603" providerId="LiveId" clId="{B37E972D-F46F-4343-83CF-49BAD6DBA67D}" dt="2024-11-23T16:27:31.901" v="1056" actId="20578"/>
        <pc:sldMkLst>
          <pc:docMk/>
          <pc:sldMk cId="2412137207" sldId="753"/>
        </pc:sldMkLst>
      </pc:sldChg>
      <pc:sldChg chg="add del ord">
        <pc:chgData name="Jim Fleming" userId="161791bae1afb603" providerId="LiveId" clId="{B37E972D-F46F-4343-83CF-49BAD6DBA67D}" dt="2024-11-24T00:34:16.581" v="1453" actId="2696"/>
        <pc:sldMkLst>
          <pc:docMk/>
          <pc:sldMk cId="823941039" sldId="754"/>
        </pc:sldMkLst>
      </pc:sldChg>
      <pc:sldChg chg="modSp add mod ord modShow">
        <pc:chgData name="Jim Fleming" userId="161791bae1afb603" providerId="LiveId" clId="{B37E972D-F46F-4343-83CF-49BAD6DBA67D}" dt="2024-11-23T17:03:51.692" v="1167" actId="20578"/>
        <pc:sldMkLst>
          <pc:docMk/>
          <pc:sldMk cId="1736064859" sldId="755"/>
        </pc:sldMkLst>
      </pc:sldChg>
      <pc:sldChg chg="add ord">
        <pc:chgData name="Jim Fleming" userId="161791bae1afb603" providerId="LiveId" clId="{B37E972D-F46F-4343-83CF-49BAD6DBA67D}" dt="2024-11-23T16:49:16.717" v="1062" actId="20578"/>
        <pc:sldMkLst>
          <pc:docMk/>
          <pc:sldMk cId="2762868831" sldId="756"/>
        </pc:sldMkLst>
      </pc:sldChg>
      <pc:sldChg chg="add del">
        <pc:chgData name="Jim Fleming" userId="161791bae1afb603" providerId="LiveId" clId="{B37E972D-F46F-4343-83CF-49BAD6DBA67D}" dt="2024-11-23T16:50:59.322" v="1079" actId="2696"/>
        <pc:sldMkLst>
          <pc:docMk/>
          <pc:sldMk cId="1172984145" sldId="757"/>
        </pc:sldMkLst>
      </pc:sldChg>
      <pc:sldChg chg="addSp modSp add mod ord modShow">
        <pc:chgData name="Jim Fleming" userId="161791bae1afb603" providerId="LiveId" clId="{B37E972D-F46F-4343-83CF-49BAD6DBA67D}" dt="2024-11-23T17:02:50.223" v="1163"/>
        <pc:sldMkLst>
          <pc:docMk/>
          <pc:sldMk cId="2273584828" sldId="757"/>
        </pc:sldMkLst>
      </pc:sldChg>
      <pc:sldChg chg="modSp add mod ord">
        <pc:chgData name="Jim Fleming" userId="161791bae1afb603" providerId="LiveId" clId="{B37E972D-F46F-4343-83CF-49BAD6DBA67D}" dt="2024-11-23T16:53:25.999" v="1115"/>
        <pc:sldMkLst>
          <pc:docMk/>
          <pc:sldMk cId="3191402022" sldId="758"/>
        </pc:sldMkLst>
      </pc:sldChg>
      <pc:sldChg chg="modSp add mod ord">
        <pc:chgData name="Jim Fleming" userId="161791bae1afb603" providerId="LiveId" clId="{B37E972D-F46F-4343-83CF-49BAD6DBA67D}" dt="2024-11-24T00:25:04.844" v="1393" actId="20578"/>
        <pc:sldMkLst>
          <pc:docMk/>
          <pc:sldMk cId="3255978673" sldId="759"/>
        </pc:sldMkLst>
      </pc:sldChg>
      <pc:sldChg chg="addSp modSp add mod modShow">
        <pc:chgData name="Jim Fleming" userId="161791bae1afb603" providerId="LiveId" clId="{B37E972D-F46F-4343-83CF-49BAD6DBA67D}" dt="2024-11-23T17:02:53.129" v="1164"/>
        <pc:sldMkLst>
          <pc:docMk/>
          <pc:sldMk cId="3848641512" sldId="760"/>
        </pc:sldMkLst>
      </pc:sldChg>
      <pc:sldChg chg="addSp delSp modSp add del mod ord modShow">
        <pc:chgData name="Jim Fleming" userId="161791bae1afb603" providerId="LiveId" clId="{B37E972D-F46F-4343-83CF-49BAD6DBA67D}" dt="2024-11-23T17:09:13.437" v="1388" actId="2696"/>
        <pc:sldMkLst>
          <pc:docMk/>
          <pc:sldMk cId="18880780" sldId="761"/>
        </pc:sldMkLst>
      </pc:sldChg>
      <pc:sldChg chg="modSp add mod ord modShow">
        <pc:chgData name="Jim Fleming" userId="161791bae1afb603" providerId="LiveId" clId="{B37E972D-F46F-4343-83CF-49BAD6DBA67D}" dt="2024-11-24T00:32:36.642" v="1452" actId="20578"/>
        <pc:sldMkLst>
          <pc:docMk/>
          <pc:sldMk cId="3298339714" sldId="762"/>
        </pc:sldMkLst>
      </pc:sldChg>
      <pc:sldChg chg="modSp add mod ord">
        <pc:chgData name="Jim Fleming" userId="161791bae1afb603" providerId="LiveId" clId="{B37E972D-F46F-4343-83CF-49BAD6DBA67D}" dt="2024-11-24T00:25:22.665" v="1394" actId="20578"/>
        <pc:sldMkLst>
          <pc:docMk/>
          <pc:sldMk cId="1175258258" sldId="763"/>
        </pc:sldMkLst>
      </pc:sldChg>
      <pc:sldChg chg="modSp add mod ord">
        <pc:chgData name="Jim Fleming" userId="161791bae1afb603" providerId="LiveId" clId="{B37E972D-F46F-4343-83CF-49BAD6DBA67D}" dt="2024-11-24T00:32:30.306" v="1451" actId="20578"/>
        <pc:sldMkLst>
          <pc:docMk/>
          <pc:sldMk cId="3367288232" sldId="764"/>
        </pc:sldMkLst>
      </pc:sldChg>
      <pc:sldChg chg="modSp add mod ord">
        <pc:chgData name="Jim Fleming" userId="161791bae1afb603" providerId="LiveId" clId="{B37E972D-F46F-4343-83CF-49BAD6DBA67D}" dt="2024-11-24T00:24:38.794" v="1391" actId="20578"/>
        <pc:sldMkLst>
          <pc:docMk/>
          <pc:sldMk cId="1791157963" sldId="765"/>
        </pc:sldMkLst>
      </pc:sldChg>
      <pc:sldChg chg="add ord">
        <pc:chgData name="Jim Fleming" userId="161791bae1afb603" providerId="LiveId" clId="{B37E972D-F46F-4343-83CF-49BAD6DBA67D}" dt="2024-11-23T17:04:59.333" v="1172" actId="20578"/>
        <pc:sldMkLst>
          <pc:docMk/>
          <pc:sldMk cId="2866822545" sldId="766"/>
        </pc:sldMkLst>
      </pc:sldChg>
      <pc:sldChg chg="add ord">
        <pc:chgData name="Jim Fleming" userId="161791bae1afb603" providerId="LiveId" clId="{B37E972D-F46F-4343-83CF-49BAD6DBA67D}" dt="2024-11-23T17:04:20.134" v="1169" actId="20578"/>
        <pc:sldMkLst>
          <pc:docMk/>
          <pc:sldMk cId="311938553" sldId="767"/>
        </pc:sldMkLst>
      </pc:sldChg>
      <pc:sldChg chg="add ord">
        <pc:chgData name="Jim Fleming" userId="161791bae1afb603" providerId="LiveId" clId="{B37E972D-F46F-4343-83CF-49BAD6DBA67D}" dt="2024-11-24T00:31:22.315" v="1449" actId="20578"/>
        <pc:sldMkLst>
          <pc:docMk/>
          <pc:sldMk cId="483315978" sldId="768"/>
        </pc:sldMkLst>
      </pc:sldChg>
      <pc:sldChg chg="add ord">
        <pc:chgData name="Jim Fleming" userId="161791bae1afb603" providerId="LiveId" clId="{B37E972D-F46F-4343-83CF-49BAD6DBA67D}" dt="2024-11-23T17:05:16.390" v="1175" actId="20578"/>
        <pc:sldMkLst>
          <pc:docMk/>
          <pc:sldMk cId="363322372" sldId="769"/>
        </pc:sldMkLst>
      </pc:sldChg>
      <pc:sldChg chg="modSp add mod ord">
        <pc:chgData name="Jim Fleming" userId="161791bae1afb603" providerId="LiveId" clId="{B37E972D-F46F-4343-83CF-49BAD6DBA67D}" dt="2024-11-24T00:26:56.524" v="1411" actId="207"/>
        <pc:sldMkLst>
          <pc:docMk/>
          <pc:sldMk cId="3631196534" sldId="770"/>
        </pc:sldMkLst>
      </pc:sldChg>
      <pc:sldChg chg="modSp add mod">
        <pc:chgData name="Jim Fleming" userId="161791bae1afb603" providerId="LiveId" clId="{B37E972D-F46F-4343-83CF-49BAD6DBA67D}" dt="2024-11-24T00:27:31.779" v="1432" actId="207"/>
        <pc:sldMkLst>
          <pc:docMk/>
          <pc:sldMk cId="2488790072" sldId="771"/>
        </pc:sldMkLst>
      </pc:sldChg>
      <pc:sldChg chg="modSp add mod">
        <pc:chgData name="Jim Fleming" userId="161791bae1afb603" providerId="LiveId" clId="{B37E972D-F46F-4343-83CF-49BAD6DBA67D}" dt="2024-11-24T00:28:03.121" v="1448" actId="6549"/>
        <pc:sldMkLst>
          <pc:docMk/>
          <pc:sldMk cId="3588474590" sldId="772"/>
        </pc:sldMkLst>
      </pc:sldChg>
    </pc:docChg>
  </pc:docChgLst>
  <pc:docChgLst>
    <pc:chgData name="Jim Fleming" userId="161791bae1afb603" providerId="LiveId" clId="{0C1D2250-B933-E642-9DD1-EF355D044460}"/>
    <pc:docChg chg="undo custSel addSld delSld modSld sldOrd">
      <pc:chgData name="Jim Fleming" userId="161791bae1afb603" providerId="LiveId" clId="{0C1D2250-B933-E642-9DD1-EF355D044460}" dt="2024-03-02T23:14:48.235" v="322" actId="20578"/>
      <pc:docMkLst>
        <pc:docMk/>
      </pc:docMkLst>
      <pc:sldChg chg="modSp mod">
        <pc:chgData name="Jim Fleming" userId="161791bae1afb603" providerId="LiveId" clId="{0C1D2250-B933-E642-9DD1-EF355D044460}" dt="2024-03-02T23:06:56.958" v="8" actId="20577"/>
        <pc:sldMkLst>
          <pc:docMk/>
          <pc:sldMk cId="111229696" sldId="648"/>
        </pc:sldMkLst>
      </pc:sldChg>
      <pc:sldChg chg="modSp add mod ord modShow">
        <pc:chgData name="Jim Fleming" userId="161791bae1afb603" providerId="LiveId" clId="{0C1D2250-B933-E642-9DD1-EF355D044460}" dt="2024-03-02T23:13:23.023" v="318" actId="20577"/>
        <pc:sldMkLst>
          <pc:docMk/>
          <pc:sldMk cId="2023914728" sldId="649"/>
        </pc:sldMkLst>
      </pc:sldChg>
      <pc:sldChg chg="del">
        <pc:chgData name="Jim Fleming" userId="161791bae1afb603" providerId="LiveId" clId="{0C1D2250-B933-E642-9DD1-EF355D044460}" dt="2024-03-02T23:07:38.358" v="20" actId="2696"/>
        <pc:sldMkLst>
          <pc:docMk/>
          <pc:sldMk cId="3074172924" sldId="649"/>
        </pc:sldMkLst>
      </pc:sldChg>
      <pc:sldChg chg="modSp add mod">
        <pc:chgData name="Jim Fleming" userId="161791bae1afb603" providerId="LiveId" clId="{0C1D2250-B933-E642-9DD1-EF355D044460}" dt="2024-03-02T23:13:21.981" v="315" actId="20577"/>
        <pc:sldMkLst>
          <pc:docMk/>
          <pc:sldMk cId="825580403" sldId="650"/>
        </pc:sldMkLst>
      </pc:sldChg>
      <pc:sldChg chg="del">
        <pc:chgData name="Jim Fleming" userId="161791bae1afb603" providerId="LiveId" clId="{0C1D2250-B933-E642-9DD1-EF355D044460}" dt="2024-03-02T23:07:35.894" v="19" actId="2696"/>
        <pc:sldMkLst>
          <pc:docMk/>
          <pc:sldMk cId="1602142597" sldId="650"/>
        </pc:sldMkLst>
      </pc:sldChg>
      <pc:sldChg chg="del">
        <pc:chgData name="Jim Fleming" userId="161791bae1afb603" providerId="LiveId" clId="{0C1D2250-B933-E642-9DD1-EF355D044460}" dt="2024-03-02T23:07:29.208" v="16" actId="2696"/>
        <pc:sldMkLst>
          <pc:docMk/>
          <pc:sldMk cId="393940001" sldId="651"/>
        </pc:sldMkLst>
      </pc:sldChg>
      <pc:sldChg chg="modSp add mod">
        <pc:chgData name="Jim Fleming" userId="161791bae1afb603" providerId="LiveId" clId="{0C1D2250-B933-E642-9DD1-EF355D044460}" dt="2024-03-02T23:12:02.793" v="222" actId="20577"/>
        <pc:sldMkLst>
          <pc:docMk/>
          <pc:sldMk cId="907203637" sldId="651"/>
        </pc:sldMkLst>
      </pc:sldChg>
      <pc:sldChg chg="modSp add mod">
        <pc:chgData name="Jim Fleming" userId="161791bae1afb603" providerId="LiveId" clId="{0C1D2250-B933-E642-9DD1-EF355D044460}" dt="2024-03-02T23:12:58.504" v="306" actId="20577"/>
        <pc:sldMkLst>
          <pc:docMk/>
          <pc:sldMk cId="3173313526" sldId="652"/>
        </pc:sldMkLst>
      </pc:sldChg>
      <pc:sldChg chg="del">
        <pc:chgData name="Jim Fleming" userId="161791bae1afb603" providerId="LiveId" clId="{0C1D2250-B933-E642-9DD1-EF355D044460}" dt="2024-03-02T23:07:35.074" v="18" actId="2696"/>
        <pc:sldMkLst>
          <pc:docMk/>
          <pc:sldMk cId="3793965937" sldId="652"/>
        </pc:sldMkLst>
      </pc:sldChg>
      <pc:sldChg chg="del">
        <pc:chgData name="Jim Fleming" userId="161791bae1afb603" providerId="LiveId" clId="{0C1D2250-B933-E642-9DD1-EF355D044460}" dt="2024-03-02T23:07:28.080" v="15" actId="2696"/>
        <pc:sldMkLst>
          <pc:docMk/>
          <pc:sldMk cId="203799559" sldId="653"/>
        </pc:sldMkLst>
      </pc:sldChg>
      <pc:sldChg chg="modSp add mod ord">
        <pc:chgData name="Jim Fleming" userId="161791bae1afb603" providerId="LiveId" clId="{0C1D2250-B933-E642-9DD1-EF355D044460}" dt="2024-03-02T23:12:44.536" v="304" actId="14100"/>
        <pc:sldMkLst>
          <pc:docMk/>
          <pc:sldMk cId="3035008241" sldId="653"/>
        </pc:sldMkLst>
      </pc:sldChg>
      <pc:sldChg chg="add ord">
        <pc:chgData name="Jim Fleming" userId="161791bae1afb603" providerId="LiveId" clId="{0C1D2250-B933-E642-9DD1-EF355D044460}" dt="2024-03-02T23:14:44.451" v="320" actId="20578"/>
        <pc:sldMkLst>
          <pc:docMk/>
          <pc:sldMk cId="933047030" sldId="654"/>
        </pc:sldMkLst>
      </pc:sldChg>
      <pc:sldChg chg="add ord">
        <pc:chgData name="Jim Fleming" userId="161791bae1afb603" providerId="LiveId" clId="{0C1D2250-B933-E642-9DD1-EF355D044460}" dt="2024-03-02T23:14:48.235" v="322" actId="20578"/>
        <pc:sldMkLst>
          <pc:docMk/>
          <pc:sldMk cId="2504948004" sldId="655"/>
        </pc:sldMkLst>
      </pc:sldChg>
      <pc:sldChg chg="del">
        <pc:chgData name="Jim Fleming" userId="161791bae1afb603" providerId="LiveId" clId="{0C1D2250-B933-E642-9DD1-EF355D044460}" dt="2024-03-02T23:07:40.398" v="22" actId="2696"/>
        <pc:sldMkLst>
          <pc:docMk/>
          <pc:sldMk cId="947007242" sldId="680"/>
        </pc:sldMkLst>
      </pc:sldChg>
      <pc:sldChg chg="del">
        <pc:chgData name="Jim Fleming" userId="161791bae1afb603" providerId="LiveId" clId="{0C1D2250-B933-E642-9DD1-EF355D044460}" dt="2024-03-02T23:07:26.397" v="14" actId="2696"/>
        <pc:sldMkLst>
          <pc:docMk/>
          <pc:sldMk cId="3971932133" sldId="681"/>
        </pc:sldMkLst>
      </pc:sldChg>
      <pc:sldChg chg="del">
        <pc:chgData name="Jim Fleming" userId="161791bae1afb603" providerId="LiveId" clId="{0C1D2250-B933-E642-9DD1-EF355D044460}" dt="2024-03-02T23:07:39.045" v="21" actId="2696"/>
        <pc:sldMkLst>
          <pc:docMk/>
          <pc:sldMk cId="134997706" sldId="682"/>
        </pc:sldMkLst>
      </pc:sldChg>
      <pc:sldChg chg="del">
        <pc:chgData name="Jim Fleming" userId="161791bae1afb603" providerId="LiveId" clId="{0C1D2250-B933-E642-9DD1-EF355D044460}" dt="2024-03-02T23:07:41.611" v="23" actId="2696"/>
        <pc:sldMkLst>
          <pc:docMk/>
          <pc:sldMk cId="1454660632" sldId="683"/>
        </pc:sldMkLst>
      </pc:sldChg>
      <pc:sldChg chg="del">
        <pc:chgData name="Jim Fleming" userId="161791bae1afb603" providerId="LiveId" clId="{0C1D2250-B933-E642-9DD1-EF355D044460}" dt="2024-03-02T23:07:34.224" v="17" actId="2696"/>
        <pc:sldMkLst>
          <pc:docMk/>
          <pc:sldMk cId="2460760297" sldId="684"/>
        </pc:sldMkLst>
      </pc:sldChg>
      <pc:sldChg chg="del">
        <pc:chgData name="Jim Fleming" userId="161791bae1afb603" providerId="LiveId" clId="{0C1D2250-B933-E642-9DD1-EF355D044460}" dt="2024-03-02T23:07:42.322" v="24" actId="2696"/>
        <pc:sldMkLst>
          <pc:docMk/>
          <pc:sldMk cId="1468327486" sldId="685"/>
        </pc:sldMkLst>
      </pc:sldChg>
      <pc:sldChg chg="del">
        <pc:chgData name="Jim Fleming" userId="161791bae1afb603" providerId="LiveId" clId="{0C1D2250-B933-E642-9DD1-EF355D044460}" dt="2024-03-02T23:07:42.907" v="25" actId="2696"/>
        <pc:sldMkLst>
          <pc:docMk/>
          <pc:sldMk cId="3399829410" sldId="686"/>
        </pc:sldMkLst>
      </pc:sldChg>
      <pc:sldChg chg="del">
        <pc:chgData name="Jim Fleming" userId="161791bae1afb603" providerId="LiveId" clId="{0C1D2250-B933-E642-9DD1-EF355D044460}" dt="2024-03-02T23:07:43.332" v="26" actId="2696"/>
        <pc:sldMkLst>
          <pc:docMk/>
          <pc:sldMk cId="2757402413" sldId="687"/>
        </pc:sldMkLst>
      </pc:sldChg>
    </pc:docChg>
  </pc:docChgLst>
  <pc:docChgLst>
    <pc:chgData name="Jim Fleming" userId="161791bae1afb603" providerId="LiveId" clId="{FB51283B-861C-BC4F-B846-1518B9C70077}"/>
    <pc:docChg chg="modSld">
      <pc:chgData name="Jim Fleming" userId="161791bae1afb603" providerId="LiveId" clId="{FB51283B-861C-BC4F-B846-1518B9C70077}" dt="2024-11-03T18:08:39.103" v="0"/>
      <pc:docMkLst>
        <pc:docMk/>
      </pc:docMkLst>
      <pc:sldChg chg="modSp">
        <pc:chgData name="Jim Fleming" userId="161791bae1afb603" providerId="LiveId" clId="{FB51283B-861C-BC4F-B846-1518B9C70077}" dt="2024-11-03T18:08:39.103" v="0"/>
        <pc:sldMkLst>
          <pc:docMk/>
          <pc:sldMk cId="1040603486" sldId="708"/>
        </pc:sldMkLst>
      </pc:sldChg>
    </pc:docChg>
  </pc:docChgLst>
  <pc:docChgLst>
    <pc:chgData name="Jim Fleming" userId="161791bae1afb603" providerId="LiveId" clId="{5A66F285-9A68-9848-AA0B-FE5B2BE99AC4}"/>
    <pc:docChg chg="custSel addSld delSld modSld">
      <pc:chgData name="Jim Fleming" userId="161791bae1afb603" providerId="LiveId" clId="{5A66F285-9A68-9848-AA0B-FE5B2BE99AC4}" dt="2024-10-18T15:37:55.032" v="81" actId="20577"/>
      <pc:docMkLst>
        <pc:docMk/>
      </pc:docMkLst>
      <pc:sldChg chg="delSp modSp mod">
        <pc:chgData name="Jim Fleming" userId="161791bae1afb603" providerId="LiveId" clId="{5A66F285-9A68-9848-AA0B-FE5B2BE99AC4}" dt="2024-10-18T15:37:55.032" v="81" actId="20577"/>
        <pc:sldMkLst>
          <pc:docMk/>
          <pc:sldMk cId="3544828559" sldId="46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066688916" sldId="46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037771443" sldId="47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51739050" sldId="472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112206451" sldId="473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522914671" sldId="474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56836955" sldId="47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095635040" sldId="47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626850856" sldId="47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009306785" sldId="47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008993633" sldId="47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467839692" sldId="48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693998690" sldId="481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4323681" sldId="483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138533639" sldId="48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773743807" sldId="49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278007702" sldId="50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287106677" sldId="50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483344949" sldId="68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138687943" sldId="68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35385805" sldId="68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55421558" sldId="68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261610662" sldId="68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656249914" sldId="691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262844880" sldId="692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07085398" sldId="694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207186041" sldId="69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516602135" sldId="69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886083448" sldId="69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021204438" sldId="69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718674614" sldId="699"/>
        </pc:sldMkLst>
      </pc:sldChg>
      <pc:sldChg chg="modSp new mod">
        <pc:chgData name="Jim Fleming" userId="161791bae1afb603" providerId="LiveId" clId="{5A66F285-9A68-9848-AA0B-FE5B2BE99AC4}" dt="2024-10-18T15:36:40.165" v="78" actId="6549"/>
        <pc:sldMkLst>
          <pc:docMk/>
          <pc:sldMk cId="126713534" sldId="70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4D47B-B03D-3E49-BCEF-006032BE333D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0A962-8211-8843-977E-FD36FEC14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867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31742-FE4A-DF21-181E-491D220DA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4C0981-8082-CA49-DEA3-807299CAD1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94BF2-34CD-FA0C-16CE-14759045D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9C293A-A48F-9F14-FEBE-894F645B3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B0F79-C7E7-0AE2-1B69-287434A78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947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92958A-E03D-FD09-8E0B-12B58D19A9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9A3111-93B9-1A6C-C915-D972FF7EC1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A8FF8-D193-7C3B-98DC-FCEE865A8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D3F39D-2670-E145-3447-C13DE766E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CBFD1-CF94-328B-8AC8-3C68AD318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69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4B7A2-1653-381B-684B-955AB42D7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685800"/>
            <a:ext cx="6095997" cy="989251"/>
          </a:xfrm>
        </p:spPr>
        <p:txBody>
          <a:bodyPr lIns="457200" tIns="0" rIns="457200" anchor="t" anchorCtr="0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E5A206-7577-F621-EFC6-F5340584E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96987" y="685800"/>
            <a:ext cx="4255528" cy="54863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53B4D8-30EC-F931-6CB7-7BB3194581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095998" cy="5182949"/>
          </a:xfrm>
        </p:spPr>
        <p:txBody>
          <a:bodyPr lIns="457200" rIns="457200">
            <a:noAutofit/>
          </a:bodyPr>
          <a:lstStyle>
            <a:lvl1pPr marL="0" indent="0">
              <a:buNone/>
              <a:defRPr sz="4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BA259ED-F84D-F61B-A3FE-CC1B099C51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553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Pictures with Caption"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4B7A2-1653-381B-684B-955AB42D7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685800"/>
            <a:ext cx="6095997" cy="989251"/>
          </a:xfrm>
        </p:spPr>
        <p:txBody>
          <a:bodyPr lIns="457200" tIns="0" rIns="457200" anchor="t" anchorCtr="0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E5A206-7577-F621-EFC6-F5340584E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069529" y="2529840"/>
            <a:ext cx="2743200" cy="402336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53B4D8-30EC-F931-6CB7-7BB3194581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095998" cy="5182949"/>
          </a:xfrm>
        </p:spPr>
        <p:txBody>
          <a:bodyPr lIns="457200" tIns="274320" rIns="457200">
            <a:noAutofit/>
          </a:bodyPr>
          <a:lstStyle>
            <a:lvl1pPr marL="0" indent="0">
              <a:buNone/>
              <a:defRPr sz="4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BA259ED-F84D-F61B-A3FE-CC1B099C51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BD7C1088-7F65-DF4F-1286-F895C53184A2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12901" y="304798"/>
            <a:ext cx="2743200" cy="40233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52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DEE3F-81F1-36D6-05ED-4C1AD08D0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96BE0-67A8-9042-77E0-E2B54C650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C8BA6-57C3-3BE6-E71F-0F07CCD4B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4DDE9-318F-1D3B-F770-2AEBABCBE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B864F-99DE-CE95-6C42-8A57C508C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1EED6-5F0A-5E80-D460-A31022D11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53A887-E069-0407-20CC-E53AAA209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2482A-C774-9475-B1C9-04A46E804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83F4AC-8D86-735E-BDAF-77A4590CB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B84EE0-069E-DC5B-33CA-42CFFA7F7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70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169B6-7C2B-F01C-896E-9FE72AA56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8EED1-C2A6-97B5-F89D-AA3C587619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792AAC-F8C0-881B-AAD3-3B66422AC6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71AF9B-3CB9-E2C2-7AC5-2885B0BDA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932DC8-E4BC-46A7-E177-A7B0B464E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C65A80-BBAB-F60E-A8E3-2C74100BB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51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B5DF0-1D20-E5FF-B508-2B30A9696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DF7AED-1FB4-360A-048E-D8188425D2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8D26BD-8098-D414-60D2-6D2D0A885D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BB491D-D107-CD8E-D881-81F3EC7225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682D96-E7B3-45AA-035D-9F9D4D1DCA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140F1F-0046-2CE3-FD5B-E207A1D3D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831B9A-2D95-11DF-A549-82B505F5F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036022-58DE-021E-C010-B18428565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8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83E17-F2F3-CFCA-C77F-2C4DAE8C3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2095AF-9808-D98E-B9A7-034589978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61AABD-D582-1A33-DFD7-5B6CF7F79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014ADF-4F77-82D2-3D86-2146A4972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341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A9D0E6-B5F0-94E1-C5ED-E9333D489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488CE-BB5B-FE52-D607-1B71F68F8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057F63-024A-729F-DF89-A7045A6E1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16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7CB3A-0BC4-C0C1-3E64-2FFDC402C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F690B-6DEF-744D-FB27-022ED602C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E58906-4367-208A-AB83-D2DEC4E095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1532B7-438D-77F4-BB53-06683A84E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F21433-BF79-27F1-59C6-6B83268F8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42583B-7CD4-0347-3A50-A9B8B26B8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30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2D2B-C171-0305-E536-913C6D5D8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E0C185-8E74-8563-CB07-9905216740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BC73F-5519-1200-3175-D0C349884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D47A3-388D-8B5B-F989-645015819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1AFC2-81D2-A57E-D4D9-58367CADB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89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5F399B-FE2D-3620-7923-7C005DF9A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3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3A4965-760A-5C01-6DB0-3822BC86F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50533"/>
            <a:ext cx="10515600" cy="4026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15F56-A705-EB58-815D-C213F4C9F7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B01E-EF8F-942F-2955-EDE8D37AAC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B6D455-0AC1-1853-CA0A-E2435C25A3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09559D-B554-3765-5687-E8DFE961C107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26642" y="822960"/>
            <a:ext cx="25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90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Avenir Next" panose="020B05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60F7FF2C-727C-1F82-45C3-2151B2A44E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wooden table&#10;&#10;Description automatically generated">
            <a:extLst>
              <a:ext uri="{FF2B5EF4-FFF2-40B4-BE49-F238E27FC236}">
                <a16:creationId xmlns:a16="http://schemas.microsoft.com/office/drawing/2014/main" id="{DCDD18F8-B760-D14E-9D55-75A286130C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"/>
            <a:ext cx="12192000" cy="685799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D0E5CF6-B0E8-B94B-95C6-F2BC98C76106}"/>
              </a:ext>
            </a:extLst>
          </p:cNvPr>
          <p:cNvSpPr txBox="1">
            <a:spLocks/>
          </p:cNvSpPr>
          <p:nvPr/>
        </p:nvSpPr>
        <p:spPr>
          <a:xfrm>
            <a:off x="541288" y="1065862"/>
            <a:ext cx="5554711" cy="4726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 algn="r">
              <a:spcAft>
                <a:spcPts val="600"/>
              </a:spcAft>
            </a:pPr>
            <a:r>
              <a:rPr lang="en-US" sz="4800" cap="none" spc="0" dirty="0">
                <a:solidFill>
                  <a:srgbClr val="FFFFFF"/>
                </a:solidFill>
                <a:latin typeface="Lato" panose="020F0502020204030203" pitchFamily="34" charset="77"/>
                <a:cs typeface="+mj-cs"/>
              </a:rPr>
              <a:t>Welcome to</a:t>
            </a:r>
          </a:p>
          <a:p>
            <a:pPr algn="r">
              <a:spcAft>
                <a:spcPts val="600"/>
              </a:spcAft>
            </a:pPr>
            <a:r>
              <a:rPr lang="en-US" sz="4800" cap="none" spc="0" dirty="0">
                <a:solidFill>
                  <a:srgbClr val="FFFFFF"/>
                </a:solidFill>
                <a:latin typeface="Lato" panose="020F0502020204030203" pitchFamily="34" charset="77"/>
                <a:cs typeface="+mj-cs"/>
              </a:rPr>
              <a:t>Our Sunday School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6C94E09-B421-0741-83AD-DD307BFA532E}"/>
              </a:ext>
            </a:extLst>
          </p:cNvPr>
          <p:cNvSpPr txBox="1">
            <a:spLocks/>
          </p:cNvSpPr>
          <p:nvPr/>
        </p:nvSpPr>
        <p:spPr>
          <a:xfrm>
            <a:off x="6726621" y="1065862"/>
            <a:ext cx="4924090" cy="4726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4000" b="0" cap="none" spc="0" dirty="0">
                <a:solidFill>
                  <a:srgbClr val="FFFFFF"/>
                </a:solidFill>
                <a:latin typeface="Lato" panose="020F0502020204030203" pitchFamily="34" charset="77"/>
                <a:ea typeface="+mn-ea"/>
                <a:cs typeface="+mn-cs"/>
              </a:rPr>
              <a:t>We’ll start at 9:07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C497FE-C1DB-C493-ABBC-80110EAED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8610" y="2286000"/>
            <a:ext cx="25400" cy="22987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E58DA0E-75A3-B2A7-2042-4E5064C73441}"/>
              </a:ext>
            </a:extLst>
          </p:cNvPr>
          <p:cNvSpPr txBox="1">
            <a:spLocks/>
          </p:cNvSpPr>
          <p:nvPr/>
        </p:nvSpPr>
        <p:spPr>
          <a:xfrm>
            <a:off x="541289" y="5462123"/>
            <a:ext cx="11109421" cy="1021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2400" b="0" cap="none" spc="0" dirty="0">
                <a:solidFill>
                  <a:srgbClr val="FFFFFF"/>
                </a:solidFill>
                <a:latin typeface="Lato" panose="020F0502020204030203" pitchFamily="34" charset="77"/>
                <a:ea typeface="+mn-ea"/>
                <a:cs typeface="+mn-cs"/>
              </a:rPr>
              <a:t>visit OurSundaySchool.com for more about our class</a:t>
            </a:r>
          </a:p>
        </p:txBody>
      </p:sp>
    </p:spTree>
    <p:extLst>
      <p:ext uri="{BB962C8B-B14F-4D97-AF65-F5344CB8AC3E}">
        <p14:creationId xmlns:p14="http://schemas.microsoft.com/office/powerpoint/2010/main" val="2585106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1BA9D-2CFA-60B0-3AAB-117FB6955D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BF18286-6D9A-80E8-554E-4320356BC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R. Scott Pace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&amp; Dr. Daniel L. Akin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2224BD5-E5F5-7A00-658F-A3CD47F421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096000" cy="5182949"/>
          </a:xfrm>
        </p:spPr>
        <p:txBody>
          <a:bodyPr/>
          <a:lstStyle/>
          <a:p>
            <a:r>
              <a:rPr lang="en-US" dirty="0"/>
              <a:t>God saves us individually, one at a time. However, he did not save us to be islands unto ourselves. He saved us for community.</a:t>
            </a:r>
          </a:p>
        </p:txBody>
      </p:sp>
      <p:pic>
        <p:nvPicPr>
          <p:cNvPr id="11" name="Picture 2" descr="Amazon.com: Dr. R. Scott Pace: books, biography, latest update">
            <a:extLst>
              <a:ext uri="{FF2B5EF4-FFF2-40B4-BE49-F238E27FC236}">
                <a16:creationId xmlns:a16="http://schemas.microsoft.com/office/drawing/2014/main" id="{2DC6CBA5-E46E-BB81-7307-9039C209065D}"/>
              </a:ext>
            </a:extLst>
          </p:cNvPr>
          <p:cNvPicPr>
            <a:picLocks noGrp="1" noChangeAspect="1" noChangeArrowheads="1"/>
          </p:cNvPicPr>
          <p:nvPr>
            <p:ph type="pic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Placeholder 16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9389DB19-FDBD-E57B-297D-72280C58318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44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041B22-5A7C-5046-1695-A810A7775D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C2B570E-488F-F936-EA6C-6BFFEF641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R. Scott Pace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&amp; Dr. Daniel L. Akin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96FF7A2-DF0C-EC71-D454-21DC00277A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096000" cy="5182949"/>
          </a:xfrm>
        </p:spPr>
        <p:txBody>
          <a:bodyPr/>
          <a:lstStyle/>
          <a:p>
            <a:r>
              <a:rPr lang="en-US" dirty="0"/>
              <a:t>He saved us for mutual accountability, encouragement, and life. He gave us a spiritual family to which our connection is thicker than blood ties.</a:t>
            </a:r>
          </a:p>
        </p:txBody>
      </p:sp>
      <p:pic>
        <p:nvPicPr>
          <p:cNvPr id="11" name="Picture 2" descr="Amazon.com: Dr. R. Scott Pace: books, biography, latest update">
            <a:extLst>
              <a:ext uri="{FF2B5EF4-FFF2-40B4-BE49-F238E27FC236}">
                <a16:creationId xmlns:a16="http://schemas.microsoft.com/office/drawing/2014/main" id="{DE38ED86-98AC-71E0-0F96-B0B49920A930}"/>
              </a:ext>
            </a:extLst>
          </p:cNvPr>
          <p:cNvPicPr>
            <a:picLocks noGrp="1" noChangeAspect="1" noChangeArrowheads="1"/>
          </p:cNvPicPr>
          <p:nvPr>
            <p:ph type="pic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Placeholder 16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DE1C9429-C4BC-71EE-1450-47038A5A41A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8779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71B957-7FD6-76BF-5283-69825E1CD0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5363255-3178-6EB0-F399-51CC8B5C0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R. Scott Pace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&amp; Dr. Daniel L. Akin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9FFFEE8-F81B-72EE-3CE5-382192E35F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096000" cy="5182949"/>
          </a:xfrm>
        </p:spPr>
        <p:txBody>
          <a:bodyPr/>
          <a:lstStyle/>
          <a:p>
            <a:r>
              <a:rPr lang="en-US" dirty="0"/>
              <a:t>They help us grow in grace as we are more and more conformed to his image.</a:t>
            </a:r>
          </a:p>
        </p:txBody>
      </p:sp>
      <p:pic>
        <p:nvPicPr>
          <p:cNvPr id="11" name="Picture 2" descr="Amazon.com: Dr. R. Scott Pace: books, biography, latest update">
            <a:extLst>
              <a:ext uri="{FF2B5EF4-FFF2-40B4-BE49-F238E27FC236}">
                <a16:creationId xmlns:a16="http://schemas.microsoft.com/office/drawing/2014/main" id="{97440C49-D6CA-7ECF-59E7-E6A9D3190D65}"/>
              </a:ext>
            </a:extLst>
          </p:cNvPr>
          <p:cNvPicPr>
            <a:picLocks noGrp="1" noChangeAspect="1" noChangeArrowheads="1"/>
          </p:cNvPicPr>
          <p:nvPr>
            <p:ph type="pic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Placeholder 16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AF093CFC-8EB2-CDE3-B7D3-673AF6C937A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5182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10072-9B4E-64C6-A45A-EEC8E92CED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FB00BA4-DBD0-05C9-16F1-42831B173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R. Scott Pace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&amp; Dr. Daniel L. Akin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0EC11A9-AAE1-E9B7-2A69-228808406B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096000" cy="5182949"/>
          </a:xfrm>
        </p:spPr>
        <p:txBody>
          <a:bodyPr/>
          <a:lstStyle/>
          <a:p>
            <a:r>
              <a:rPr lang="en-US" dirty="0"/>
              <a:t>These men, then, stood with Paul on behalf of Onesimus. Paul knew they were faithful and trustworthy, and so did Philemon.</a:t>
            </a:r>
          </a:p>
        </p:txBody>
      </p:sp>
      <p:pic>
        <p:nvPicPr>
          <p:cNvPr id="11" name="Picture 2" descr="Amazon.com: Dr. R. Scott Pace: books, biography, latest update">
            <a:extLst>
              <a:ext uri="{FF2B5EF4-FFF2-40B4-BE49-F238E27FC236}">
                <a16:creationId xmlns:a16="http://schemas.microsoft.com/office/drawing/2014/main" id="{6014E44A-7DE8-197F-C999-E5C777E16418}"/>
              </a:ext>
            </a:extLst>
          </p:cNvPr>
          <p:cNvPicPr>
            <a:picLocks noGrp="1" noChangeAspect="1" noChangeArrowheads="1"/>
          </p:cNvPicPr>
          <p:nvPr>
            <p:ph type="pic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Placeholder 16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93C4F77F-648A-3B03-8FD0-842965B86FD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630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7840C6-43BF-BACA-9828-AB8FBE789A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9EB75AD-D1CF-7E5F-ACAF-7054E121C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R. Scott Pace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&amp; Dr. Daniel L. Akin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2B99ED6-E334-7377-6705-47F8B0C010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096000" cy="5182949"/>
          </a:xfrm>
        </p:spPr>
        <p:txBody>
          <a:bodyPr/>
          <a:lstStyle/>
          <a:p>
            <a:r>
              <a:rPr lang="en-US" dirty="0"/>
              <a:t>Their “vote” in favor of Onesimus would have carried significant weight.</a:t>
            </a:r>
          </a:p>
        </p:txBody>
      </p:sp>
      <p:pic>
        <p:nvPicPr>
          <p:cNvPr id="11" name="Picture 2" descr="Amazon.com: Dr. R. Scott Pace: books, biography, latest update">
            <a:extLst>
              <a:ext uri="{FF2B5EF4-FFF2-40B4-BE49-F238E27FC236}">
                <a16:creationId xmlns:a16="http://schemas.microsoft.com/office/drawing/2014/main" id="{06B371A4-3258-0820-AF47-A354017DE867}"/>
              </a:ext>
            </a:extLst>
          </p:cNvPr>
          <p:cNvPicPr>
            <a:picLocks noGrp="1" noChangeAspect="1" noChangeArrowheads="1"/>
          </p:cNvPicPr>
          <p:nvPr>
            <p:ph type="pic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Placeholder 16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965DE238-B91E-6FA9-F5B7-9ED73C01D12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6583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98B0E2-84C4-7244-F1EE-66DCDA6A2A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1C372-C00C-C343-2F2F-7B7F25570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12 (pages 37–42)</a:t>
            </a:r>
          </a:p>
        </p:txBody>
      </p:sp>
    </p:spTree>
    <p:extLst>
      <p:ext uri="{BB962C8B-B14F-4D97-AF65-F5344CB8AC3E}">
        <p14:creationId xmlns:p14="http://schemas.microsoft.com/office/powerpoint/2010/main" val="22420707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F7AEBA-AC23-57C7-4E5D-5AE5F006CE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6B2D467-9372-3A3E-6F86-6AC2F0FFF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R. Scott Pace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&amp; Dr. Daniel L. Akin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66F910E-DE04-18C5-02D5-F9480084D0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096000" cy="5182949"/>
          </a:xfrm>
        </p:spPr>
        <p:txBody>
          <a:bodyPr/>
          <a:lstStyle/>
          <a:p>
            <a:r>
              <a:rPr lang="en-US" dirty="0"/>
              <a:t>Whether he lets Onesimus go back free to serve Paul, or keeps him in his service, things cannot remain as they were.</a:t>
            </a:r>
          </a:p>
        </p:txBody>
      </p:sp>
      <p:pic>
        <p:nvPicPr>
          <p:cNvPr id="11" name="Picture 2" descr="Amazon.com: Dr. R. Scott Pace: books, biography, latest update">
            <a:extLst>
              <a:ext uri="{FF2B5EF4-FFF2-40B4-BE49-F238E27FC236}">
                <a16:creationId xmlns:a16="http://schemas.microsoft.com/office/drawing/2014/main" id="{F682AB80-BA0E-A72A-6E82-0659F9851A59}"/>
              </a:ext>
            </a:extLst>
          </p:cNvPr>
          <p:cNvPicPr>
            <a:picLocks noGrp="1" noChangeAspect="1" noChangeArrowheads="1"/>
          </p:cNvPicPr>
          <p:nvPr>
            <p:ph type="pic" idx="1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Placeholder 16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C8575387-4C09-9DEF-7AD7-1107071C359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397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C49157-27A9-FA07-C872-AFC80AE5C5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7D4A47-8721-D51B-6F7A-C1EFB5E8C1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0" y="1675051"/>
            <a:ext cx="6205086" cy="5182949"/>
          </a:xfrm>
        </p:spPr>
        <p:txBody>
          <a:bodyPr/>
          <a:lstStyle/>
          <a:p>
            <a:r>
              <a:rPr lang="en-US" dirty="0"/>
              <a:t>Expressions of Christian thinking permeate the letter…. In Christ, humanity and deity are reconciled.</a:t>
            </a:r>
            <a:endParaRPr lang="en-US" i="1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87E4611-A2AC-179A-CF89-6E5146D37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Richard Melick</a:t>
            </a:r>
            <a:endParaRPr lang="en-US" dirty="0"/>
          </a:p>
        </p:txBody>
      </p:sp>
      <p:pic>
        <p:nvPicPr>
          <p:cNvPr id="3" name="Picture Placeholder 9" descr="A person in a suit and tie&#10;&#10;Description automatically generated">
            <a:extLst>
              <a:ext uri="{FF2B5EF4-FFF2-40B4-BE49-F238E27FC236}">
                <a16:creationId xmlns:a16="http://schemas.microsoft.com/office/drawing/2014/main" id="{381A321F-8BE2-0674-4168-0FA84F0A589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30" r="13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595400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D7CA34-3562-1255-3C57-15E63D718A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391029-40AF-B171-D657-631E4FA65C5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This Epistle showeth a right, noble, lovely example of Christian love…. Christ did for us with God the Father…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D23396C-0630-B0E1-6758-8E7DE7224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Martin Luther</a:t>
            </a:r>
            <a:endParaRPr lang="en-US" dirty="0"/>
          </a:p>
        </p:txBody>
      </p:sp>
      <p:pic>
        <p:nvPicPr>
          <p:cNvPr id="12" name="Picture Placeholder 11" descr="A close-up of a person&#10;&#10;Description automatically generated">
            <a:extLst>
              <a:ext uri="{FF2B5EF4-FFF2-40B4-BE49-F238E27FC236}">
                <a16:creationId xmlns:a16="http://schemas.microsoft.com/office/drawing/2014/main" id="{20520AF4-D0ED-23DB-48B5-FB72489AABC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836167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381C9C-8A5C-9524-CA8C-228BC4F62C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6DA516-D9E6-63FA-DD78-63A59919D19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This Epistle showeth a right, noble, lovely example of Christian love…. Christ did for us with God the Father… </a:t>
            </a:r>
            <a:r>
              <a:rPr lang="en-US" dirty="0">
                <a:solidFill>
                  <a:srgbClr val="FFFF00"/>
                </a:solidFill>
              </a:rPr>
              <a:t>for we are all His Onesimi, to my thinking.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D4DB3CE-186B-7879-FBD8-E31DEA4E7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Martin Luther</a:t>
            </a:r>
            <a:endParaRPr lang="en-US" dirty="0"/>
          </a:p>
        </p:txBody>
      </p:sp>
      <p:pic>
        <p:nvPicPr>
          <p:cNvPr id="12" name="Picture Placeholder 11" descr="A close-up of a person&#10;&#10;Description automatically generated">
            <a:extLst>
              <a:ext uri="{FF2B5EF4-FFF2-40B4-BE49-F238E27FC236}">
                <a16:creationId xmlns:a16="http://schemas.microsoft.com/office/drawing/2014/main" id="{3315BBA4-97B4-16E8-D92E-FEE8F4AB080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7077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5E4EA5-3C65-ECF5-76D5-A9273854B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173DF-7214-0231-8732-A8AC687D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12 (pages 37–42)</a:t>
            </a:r>
          </a:p>
        </p:txBody>
      </p:sp>
    </p:spTree>
    <p:extLst>
      <p:ext uri="{BB962C8B-B14F-4D97-AF65-F5344CB8AC3E}">
        <p14:creationId xmlns:p14="http://schemas.microsoft.com/office/powerpoint/2010/main" val="4594362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5E659-3FCE-85B7-35DF-8AD98DBD3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Philemon: week 13 (review)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C82C6-0313-2B15-2E10-99FE4A55A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did God do in you through our study in Philemon?</a:t>
            </a:r>
          </a:p>
        </p:txBody>
      </p:sp>
    </p:spTree>
    <p:extLst>
      <p:ext uri="{BB962C8B-B14F-4D97-AF65-F5344CB8AC3E}">
        <p14:creationId xmlns:p14="http://schemas.microsoft.com/office/powerpoint/2010/main" val="3844592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8C507-C381-A7EC-84C3-B88443D1F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Prayer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5EBAE-EEA5-52B7-A79D-B215DCDBE5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20750" indent="-460375"/>
            <a:r>
              <a:rPr lang="en-US" dirty="0"/>
              <a:t>Write down your prayer requests (on the Weekly Update or in the comments)</a:t>
            </a:r>
          </a:p>
          <a:p>
            <a:pPr marL="920750" indent="-460375"/>
            <a:r>
              <a:rPr lang="en-US" dirty="0"/>
              <a:t>Lean in, engage, and pray for someone not with you</a:t>
            </a:r>
          </a:p>
          <a:p>
            <a:pPr marL="920750" indent="-460375"/>
            <a:r>
              <a:rPr lang="en-US" dirty="0"/>
              <a:t>Be out of this room by 9:50</a:t>
            </a:r>
          </a:p>
          <a:p>
            <a:pPr marL="920750" indent="-460375"/>
            <a:r>
              <a:rPr lang="en-US" dirty="0"/>
              <a:t>Go worship</a:t>
            </a:r>
          </a:p>
        </p:txBody>
      </p:sp>
    </p:spTree>
    <p:extLst>
      <p:ext uri="{BB962C8B-B14F-4D97-AF65-F5344CB8AC3E}">
        <p14:creationId xmlns:p14="http://schemas.microsoft.com/office/powerpoint/2010/main" val="1520490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8D878-8891-0353-6452-A16572F59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 1:23–25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3F8F9-2B4E-97BE-CDAD-4178DA13B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50533"/>
            <a:ext cx="10760242" cy="402642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Epaphras, my fellow prisoner in Christ Jesus, sends you greetings, and so do Mark, Aristarchus, Demas, and Luke, my coworkers.</a:t>
            </a:r>
          </a:p>
          <a:p>
            <a:pPr marL="0" indent="0">
              <a:buNone/>
            </a:pPr>
            <a:r>
              <a:rPr lang="en-US" dirty="0"/>
              <a:t>The grace of the Lord Jesus Christ be with your spirit.</a:t>
            </a:r>
          </a:p>
        </p:txBody>
      </p:sp>
    </p:spTree>
    <p:extLst>
      <p:ext uri="{BB962C8B-B14F-4D97-AF65-F5344CB8AC3E}">
        <p14:creationId xmlns:p14="http://schemas.microsoft.com/office/powerpoint/2010/main" val="126713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3BBA1B-532D-F4E2-45AA-A695DE5B62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657B3-1FD3-5BF2-E066-C5518E403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12 (pages 37–42)</a:t>
            </a:r>
          </a:p>
        </p:txBody>
      </p:sp>
    </p:spTree>
    <p:extLst>
      <p:ext uri="{BB962C8B-B14F-4D97-AF65-F5344CB8AC3E}">
        <p14:creationId xmlns:p14="http://schemas.microsoft.com/office/powerpoint/2010/main" val="2269182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2E6C48-C2E5-18BE-8B6A-42DFED1767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23814-71D5-3DE6-BFCC-E788603A9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Timothy 4:11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0723D-1527-3F69-D1EF-73770BEB2E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50533"/>
            <a:ext cx="10760242" cy="402642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Only Luke is with me. Bring Mark with you,</a:t>
            </a:r>
            <a:br>
              <a:rPr lang="en-US" dirty="0"/>
            </a:br>
            <a:r>
              <a:rPr lang="en-US" dirty="0"/>
              <a:t>for he is useful to me in the ministry.</a:t>
            </a:r>
          </a:p>
        </p:txBody>
      </p:sp>
    </p:spTree>
    <p:extLst>
      <p:ext uri="{BB962C8B-B14F-4D97-AF65-F5344CB8AC3E}">
        <p14:creationId xmlns:p14="http://schemas.microsoft.com/office/powerpoint/2010/main" val="3859343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DF1434-8F03-DE9B-F7E0-6D8DDB9DAE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3265D-7D50-C11E-820C-30A729E21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Acts 27:2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67D94-B497-2753-0D68-CF625438A5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50533"/>
            <a:ext cx="10760242" cy="402642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When we had boarded a ship of </a:t>
            </a:r>
            <a:r>
              <a:rPr lang="en-US" dirty="0" err="1"/>
              <a:t>Adramyttium</a:t>
            </a:r>
            <a:r>
              <a:rPr lang="en-US" dirty="0"/>
              <a:t>, we put to sea, intending to sail to ports along the coast of Asia. Aristarchus, a Macedonian of Thessalonica, was with us.</a:t>
            </a:r>
          </a:p>
        </p:txBody>
      </p:sp>
    </p:spTree>
    <p:extLst>
      <p:ext uri="{BB962C8B-B14F-4D97-AF65-F5344CB8AC3E}">
        <p14:creationId xmlns:p14="http://schemas.microsoft.com/office/powerpoint/2010/main" val="2962410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CDBE2D-9EA6-54C6-534E-9AB002F253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E2BDB-542B-9EAA-E094-AC2C7122F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Colossians 4:10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B2F44-2F0C-7FFE-5AE7-43A63E170F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50533"/>
            <a:ext cx="10760242" cy="402642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Aristarchus, my fellow prisoner, sends you greetings, as does Mark, Barnabas’s cousin (concerning whom you have received instructions: if he comes to you, welcome him)</a:t>
            </a:r>
          </a:p>
        </p:txBody>
      </p:sp>
    </p:spTree>
    <p:extLst>
      <p:ext uri="{BB962C8B-B14F-4D97-AF65-F5344CB8AC3E}">
        <p14:creationId xmlns:p14="http://schemas.microsoft.com/office/powerpoint/2010/main" val="2654503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C9DECD-5849-3698-3549-02E8F8D735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89878-5091-4403-BD21-CF9D177FC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Colossians 4:14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6082A-3E39-B246-35CB-8FE347E16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50533"/>
            <a:ext cx="10760242" cy="402642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Luke, the dearly loved physician, and Demas send you greetings.</a:t>
            </a:r>
          </a:p>
        </p:txBody>
      </p:sp>
    </p:spTree>
    <p:extLst>
      <p:ext uri="{BB962C8B-B14F-4D97-AF65-F5344CB8AC3E}">
        <p14:creationId xmlns:p14="http://schemas.microsoft.com/office/powerpoint/2010/main" val="1505727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9F4B58-9F65-9D70-1258-6BC48F0E76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2AB76-45A4-51F9-DA5D-47F7620EE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12 (pages 37–42)</a:t>
            </a:r>
          </a:p>
        </p:txBody>
      </p:sp>
    </p:spTree>
    <p:extLst>
      <p:ext uri="{BB962C8B-B14F-4D97-AF65-F5344CB8AC3E}">
        <p14:creationId xmlns:p14="http://schemas.microsoft.com/office/powerpoint/2010/main" val="1096922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11501</TotalTime>
  <Words>571</Words>
  <Application>Microsoft Macintosh PowerPoint</Application>
  <PresentationFormat>Widescreen</PresentationFormat>
  <Paragraphs>44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Avenir Next</vt:lpstr>
      <vt:lpstr>Calibri</vt:lpstr>
      <vt:lpstr>Lato</vt:lpstr>
      <vt:lpstr>Office Theme</vt:lpstr>
      <vt:lpstr>PowerPoint Presentation</vt:lpstr>
      <vt:lpstr>Philemon, week 12 (pages 37–42)</vt:lpstr>
      <vt:lpstr>Philemon 1:23–25</vt:lpstr>
      <vt:lpstr>Philemon, week 12 (pages 37–42)</vt:lpstr>
      <vt:lpstr>2 Timothy 4:11</vt:lpstr>
      <vt:lpstr>Acts 27:2</vt:lpstr>
      <vt:lpstr>Colossians 4:10</vt:lpstr>
      <vt:lpstr>Colossians 4:14</vt:lpstr>
      <vt:lpstr>Philemon, week 12 (pages 37–42)</vt:lpstr>
      <vt:lpstr>Dr. R. Scott Pace &amp; Dr. Daniel L. Akin</vt:lpstr>
      <vt:lpstr>Dr. R. Scott Pace &amp; Dr. Daniel L. Akin</vt:lpstr>
      <vt:lpstr>Dr. R. Scott Pace &amp; Dr. Daniel L. Akin</vt:lpstr>
      <vt:lpstr>Dr. R. Scott Pace &amp; Dr. Daniel L. Akin</vt:lpstr>
      <vt:lpstr>Dr. R. Scott Pace &amp; Dr. Daniel L. Akin</vt:lpstr>
      <vt:lpstr>Philemon, week 12 (pages 37–42)</vt:lpstr>
      <vt:lpstr>Dr. R. Scott Pace &amp; Dr. Daniel L. Akin</vt:lpstr>
      <vt:lpstr>Dr. Richard Melick</vt:lpstr>
      <vt:lpstr>Dr. Martin Luther</vt:lpstr>
      <vt:lpstr>Dr. Martin Luther</vt:lpstr>
      <vt:lpstr>Philemon: week 13 (review)</vt:lpstr>
      <vt:lpstr>Prayer time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Fleming</dc:creator>
  <cp:lastModifiedBy>Jim Fleming</cp:lastModifiedBy>
  <cp:revision>23</cp:revision>
  <cp:lastPrinted>2024-06-29T23:05:19Z</cp:lastPrinted>
  <dcterms:created xsi:type="dcterms:W3CDTF">2022-07-16T19:21:48Z</dcterms:created>
  <dcterms:modified xsi:type="dcterms:W3CDTF">2025-03-01T16:50:36Z</dcterms:modified>
</cp:coreProperties>
</file>